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89079847-7B6D-47D6-88F9-740BF798E002}" type="datetimeFigureOut">
              <a:rPr lang="lt-LT" smtClean="0"/>
              <a:t>2015-07-07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416499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9079847-7B6D-47D6-88F9-740BF798E002}" type="datetimeFigureOut">
              <a:rPr lang="lt-LT" smtClean="0"/>
              <a:t>2015-07-07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2318040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9079847-7B6D-47D6-88F9-740BF798E002}" type="datetimeFigureOut">
              <a:rPr lang="lt-LT" smtClean="0"/>
              <a:t>2015-07-07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72364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89079847-7B6D-47D6-88F9-740BF798E002}" type="datetimeFigureOut">
              <a:rPr lang="lt-LT" smtClean="0"/>
              <a:t>2015-07-07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13988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079847-7B6D-47D6-88F9-740BF798E002}" type="datetimeFigureOut">
              <a:rPr lang="lt-LT" smtClean="0"/>
              <a:t>2015-07-07</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374806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89079847-7B6D-47D6-88F9-740BF798E002}" type="datetimeFigureOut">
              <a:rPr lang="lt-LT" smtClean="0"/>
              <a:t>2015-07-07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133383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89079847-7B6D-47D6-88F9-740BF798E002}" type="datetimeFigureOut">
              <a:rPr lang="lt-LT" smtClean="0"/>
              <a:t>2015-07-07</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110469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89079847-7B6D-47D6-88F9-740BF798E002}" type="datetimeFigureOut">
              <a:rPr lang="lt-LT" smtClean="0"/>
              <a:t>2015-07-07</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377551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079847-7B6D-47D6-88F9-740BF798E002}" type="datetimeFigureOut">
              <a:rPr lang="lt-LT" smtClean="0"/>
              <a:t>2015-07-07</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647171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79847-7B6D-47D6-88F9-740BF798E002}" type="datetimeFigureOut">
              <a:rPr lang="lt-LT" smtClean="0"/>
              <a:t>2015-07-07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198158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079847-7B6D-47D6-88F9-740BF798E002}" type="datetimeFigureOut">
              <a:rPr lang="lt-LT" smtClean="0"/>
              <a:t>2015-07-07</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82D7E00E-BA58-4037-8836-0305CA1BC762}" type="slidenum">
              <a:rPr lang="lt-LT" smtClean="0"/>
              <a:t>‹#›</a:t>
            </a:fld>
            <a:endParaRPr lang="lt-LT"/>
          </a:p>
        </p:txBody>
      </p:sp>
    </p:spTree>
    <p:extLst>
      <p:ext uri="{BB962C8B-B14F-4D97-AF65-F5344CB8AC3E}">
        <p14:creationId xmlns:p14="http://schemas.microsoft.com/office/powerpoint/2010/main" val="296990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30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79847-7B6D-47D6-88F9-740BF798E002}" type="datetimeFigureOut">
              <a:rPr lang="lt-LT" smtClean="0"/>
              <a:t>2015-07-07</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7E00E-BA58-4037-8836-0305CA1BC762}" type="slidenum">
              <a:rPr lang="lt-LT" smtClean="0"/>
              <a:t>‹#›</a:t>
            </a:fld>
            <a:endParaRPr lang="lt-LT"/>
          </a:p>
        </p:txBody>
      </p:sp>
    </p:spTree>
    <p:extLst>
      <p:ext uri="{BB962C8B-B14F-4D97-AF65-F5344CB8AC3E}">
        <p14:creationId xmlns:p14="http://schemas.microsoft.com/office/powerpoint/2010/main" val="2187153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41236" cy="743776"/>
          </a:xfrm>
          <a:prstGeom prst="rect">
            <a:avLst/>
          </a:prstGeom>
        </p:spPr>
      </p:pic>
      <p:pic>
        <p:nvPicPr>
          <p:cNvPr id="5" name="Picture 4"/>
          <p:cNvPicPr>
            <a:picLocks noChangeAspect="1"/>
          </p:cNvPicPr>
          <p:nvPr/>
        </p:nvPicPr>
        <p:blipFill>
          <a:blip r:embed="rId3"/>
          <a:stretch>
            <a:fillRect/>
          </a:stretch>
        </p:blipFill>
        <p:spPr>
          <a:xfrm>
            <a:off x="1472849" y="30482"/>
            <a:ext cx="890093" cy="71329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961" y="2060739"/>
            <a:ext cx="3072650" cy="4115157"/>
          </a:xfrm>
          <a:prstGeom prst="rect">
            <a:avLst/>
          </a:prstGeom>
        </p:spPr>
      </p:pic>
      <p:sp>
        <p:nvSpPr>
          <p:cNvPr id="7" name="Rounded Rectangular Callout 6"/>
          <p:cNvSpPr/>
          <p:nvPr/>
        </p:nvSpPr>
        <p:spPr>
          <a:xfrm>
            <a:off x="3938954" y="1526165"/>
            <a:ext cx="7287064" cy="3467866"/>
          </a:xfrm>
          <a:prstGeom prst="wedgeRoundRectCallout">
            <a:avLst>
              <a:gd name="adj1" fmla="val -62690"/>
              <a:gd name="adj2" fmla="val 2496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lt-LT" dirty="0" smtClean="0">
                <a:solidFill>
                  <a:srgbClr val="C00000"/>
                </a:solidFill>
                <a:latin typeface="Arial Black" panose="020B0A04020102020204" pitchFamily="34" charset="0"/>
              </a:rPr>
              <a:t>SVEIKI, AŠ ESU SAULUTĖ, PERSONAŽAS IŠ LIETUVOS. AŠ PAPASAKOSIU JŪMS APIE TAI, KAIP MŪSŲ, ŠEDUVOS DARŽELIO,  UGDYTINIAI IR PEDAGOGĖS PANAUDOJO COMENIUS PROJEKTO „LIAUDIES ŽAIDIMAI, LEGENDOS IR TRADICIJOS“ PARTNERIŲ, ĮVAIRIŲ EUROPOS ŠALIŲ VAIKŲ IR PEDAGOGŲ, SUKURTĄ INTERNETINĘ PROJEKTO ERDVĘ, INTERAKTYVIUS ŽAIDIMUS. PAŽIŪRĖKITE, KAIP MŪMS SEKĖSI ŽAISTI, TYRINĖTI, SUŽINOTI IR PAŽINTI.</a:t>
            </a:r>
            <a:endParaRPr lang="lt-LT"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020068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m4jJfO7C1ajUY22eRJ7VA6P8-YXvZGqka5sk7imCTEjZ=w831-h623-n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95485" y="131179"/>
            <a:ext cx="4065635" cy="3023651"/>
          </a:xfrm>
          <a:prstGeom prst="rect">
            <a:avLst/>
          </a:prstGeom>
          <a:ln w="12700" cap="rnd">
            <a:solidFill>
              <a:srgbClr val="00B0F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083" y="2978319"/>
            <a:ext cx="4740740" cy="3554128"/>
          </a:xfrm>
          <a:prstGeom prst="rect">
            <a:avLst/>
          </a:prstGeom>
          <a:ln w="28575" cap="rnd">
            <a:solidFill>
              <a:srgbClr val="00B0F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083" y="134006"/>
            <a:ext cx="4497216" cy="2616767"/>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1527"/>
          <a:stretch/>
        </p:blipFill>
        <p:spPr>
          <a:xfrm>
            <a:off x="5219114" y="3216139"/>
            <a:ext cx="3742006" cy="3316308"/>
          </a:xfrm>
          <a:prstGeom prst="rect">
            <a:avLst/>
          </a:prstGeom>
          <a:ln>
            <a:noFill/>
          </a:ln>
          <a:effectLst>
            <a:outerShdw blurRad="190500" algn="tl" rotWithShape="0">
              <a:srgbClr val="000000">
                <a:alpha val="70000"/>
              </a:srgbClr>
            </a:outerShdw>
          </a:effectLst>
        </p:spPr>
      </p:pic>
      <p:sp>
        <p:nvSpPr>
          <p:cNvPr id="4" name="Rounded Rectangular Callout 3"/>
          <p:cNvSpPr/>
          <p:nvPr/>
        </p:nvSpPr>
        <p:spPr>
          <a:xfrm>
            <a:off x="9214411" y="1069143"/>
            <a:ext cx="2827534" cy="5359792"/>
          </a:xfrm>
          <a:prstGeom prst="wedgeRoundRectCallout">
            <a:avLst>
              <a:gd name="adj1" fmla="val -33120"/>
              <a:gd name="adj2" fmla="val -60759"/>
              <a:gd name="adj3" fmla="val 16667"/>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lt-LT" dirty="0" smtClean="0">
                <a:ln w="0">
                  <a:solidFill>
                    <a:srgbClr val="C00000"/>
                  </a:solidFill>
                </a:ln>
                <a:solidFill>
                  <a:srgbClr val="C00000"/>
                </a:solidFill>
                <a:latin typeface="Arial Black" panose="020B0A04020102020204" pitchFamily="34" charset="0"/>
              </a:rPr>
              <a:t>INTERAKTYVIOS LENTOS PAGALBA TYRINĖJOME PROJEKTO INTERNETINĘ SVETAINĘ, SUSIPAŽINOME SU ŠALIŲ PARTNERIŲ PERSONAŽAIS. TAIP PAT APLANKĖME KITŲ ŠALIŲ PROJEKTO SVETAINES; APŽIŪRĖJOME MIESTŲ, MOKYKLŲ PRISTATYMUS.</a:t>
            </a:r>
            <a:endParaRPr lang="lt-LT" dirty="0">
              <a:ln w="0">
                <a:solidFill>
                  <a:srgbClr val="C00000"/>
                </a:solidFill>
              </a:ln>
              <a:solidFill>
                <a:srgbClr val="C00000"/>
              </a:solidFill>
              <a:latin typeface="Arial Black" panose="020B0A04020102020204" pitchFamily="34" charset="0"/>
            </a:endParaRPr>
          </a:p>
        </p:txBody>
      </p:sp>
    </p:spTree>
    <p:extLst>
      <p:ext uri="{BB962C8B-B14F-4D97-AF65-F5344CB8AC3E}">
        <p14:creationId xmlns:p14="http://schemas.microsoft.com/office/powerpoint/2010/main" val="327335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1351"/>
          <a:stretch/>
        </p:blipFill>
        <p:spPr>
          <a:xfrm>
            <a:off x="2294925" y="323716"/>
            <a:ext cx="4218417" cy="3438117"/>
          </a:xfrm>
          <a:prstGeom prst="rect">
            <a:avLst/>
          </a:prstGeom>
          <a:ln>
            <a:noFill/>
          </a:ln>
          <a:effectLst>
            <a:softEdge rad="112500"/>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3520" y="186584"/>
            <a:ext cx="4951829" cy="3712382"/>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4014" y="3756073"/>
            <a:ext cx="4009220" cy="3005709"/>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192234" y="3756073"/>
            <a:ext cx="4403115" cy="3148601"/>
          </a:xfrm>
          <a:prstGeom prst="rect">
            <a:avLst/>
          </a:prstGeom>
          <a:ln>
            <a:noFill/>
          </a:ln>
          <a:effectLst>
            <a:softEdge rad="112500"/>
          </a:effectLst>
        </p:spPr>
      </p:pic>
      <p:sp>
        <p:nvSpPr>
          <p:cNvPr id="6" name="Rounded Rectangular Callout 5"/>
          <p:cNvSpPr/>
          <p:nvPr/>
        </p:nvSpPr>
        <p:spPr>
          <a:xfrm>
            <a:off x="126609" y="590843"/>
            <a:ext cx="2278965" cy="5022166"/>
          </a:xfrm>
          <a:prstGeom prst="wedgeRoundRectCallout">
            <a:avLst>
              <a:gd name="adj1" fmla="val -39295"/>
              <a:gd name="adj2" fmla="val -56903"/>
              <a:gd name="adj3" fmla="val 16667"/>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r>
              <a:rPr lang="lt-LT" dirty="0" smtClean="0">
                <a:ln w="0"/>
                <a:solidFill>
                  <a:srgbClr val="C00000"/>
                </a:solidFill>
                <a:latin typeface="Arial Black" panose="020B0A04020102020204" pitchFamily="34" charset="0"/>
              </a:rPr>
              <a:t>ĮDOMU BUVO ŽAISTI INTERAKTYVŲ ŽAIDIMĄ APIE EUROPOS ŠALIS – PROJEKTO PARTNERES</a:t>
            </a:r>
            <a:endParaRPr lang="lt-LT" dirty="0">
              <a:ln w="0"/>
              <a:solidFill>
                <a:srgbClr val="C00000"/>
              </a:solidFill>
              <a:latin typeface="Arial Black" panose="020B0A04020102020204" pitchFamily="34" charset="0"/>
            </a:endParaRPr>
          </a:p>
        </p:txBody>
      </p:sp>
    </p:spTree>
    <p:extLst>
      <p:ext uri="{BB962C8B-B14F-4D97-AF65-F5344CB8AC3E}">
        <p14:creationId xmlns:p14="http://schemas.microsoft.com/office/powerpoint/2010/main" val="68522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6808" y="258551"/>
            <a:ext cx="3877996" cy="290849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41255"/>
            <a:ext cx="4707988" cy="3530991"/>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859" y="3676972"/>
            <a:ext cx="4023358" cy="301751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238" y="3385066"/>
            <a:ext cx="4412566" cy="330942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ular Callout 5"/>
          <p:cNvSpPr/>
          <p:nvPr/>
        </p:nvSpPr>
        <p:spPr>
          <a:xfrm>
            <a:off x="168813" y="520505"/>
            <a:ext cx="2615966" cy="6173986"/>
          </a:xfrm>
          <a:prstGeom prst="wedgeRoundRectCallout">
            <a:avLst>
              <a:gd name="adj1" fmla="val -48843"/>
              <a:gd name="adj2" fmla="val -56320"/>
              <a:gd name="adj3" fmla="val 16667"/>
            </a:avLst>
          </a:prstGeom>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r>
              <a:rPr lang="lt-LT" sz="1700" dirty="0" smtClean="0">
                <a:ln w="0"/>
                <a:solidFill>
                  <a:srgbClr val="C00000"/>
                </a:solidFill>
                <a:latin typeface="Arial Black" panose="020B0A04020102020204" pitchFamily="34" charset="0"/>
              </a:rPr>
              <a:t>O ŠTAI IR INTERAKTYVUS ŽAIDIMAS „PAŽINK LIETUVĄ“, KURĮ SUKŪRĖ MŪSŲ DARŽELIO PEDAGOGĖS, O ILIUSTRAVO MŪSŲ PRIEŠMOKYKLI-NĖS GRUPĖS VAIKAI. ŽAISDAMI ŠĮ ŽAIDIMĄ GALITE SUTIKTI IR MANE, SAULUTĘ.</a:t>
            </a:r>
          </a:p>
          <a:p>
            <a:r>
              <a:rPr lang="lt-LT" sz="1700" dirty="0" smtClean="0">
                <a:ln w="0"/>
                <a:solidFill>
                  <a:srgbClr val="C00000"/>
                </a:solidFill>
                <a:latin typeface="Arial Black" panose="020B0A04020102020204" pitchFamily="34" charset="0"/>
              </a:rPr>
              <a:t>SĖKMĖS ŽAIDŽIANT</a:t>
            </a:r>
            <a:endParaRPr lang="lt-LT" sz="1700" dirty="0">
              <a:ln w="0"/>
              <a:solidFill>
                <a:srgbClr val="C00000"/>
              </a:solidFill>
              <a:latin typeface="Arial Black" panose="020B0A04020102020204" pitchFamily="34" charset="0"/>
            </a:endParaRPr>
          </a:p>
        </p:txBody>
      </p:sp>
      <p:pic>
        <p:nvPicPr>
          <p:cNvPr id="7" name="Picture 6"/>
          <p:cNvPicPr>
            <a:picLocks noChangeAspect="1"/>
          </p:cNvPicPr>
          <p:nvPr/>
        </p:nvPicPr>
        <p:blipFill>
          <a:blip r:embed="rId6"/>
          <a:stretch>
            <a:fillRect/>
          </a:stretch>
        </p:blipFill>
        <p:spPr>
          <a:xfrm>
            <a:off x="1800665" y="5097527"/>
            <a:ext cx="638385" cy="854981"/>
          </a:xfrm>
          <a:prstGeom prst="rect">
            <a:avLst/>
          </a:prstGeom>
        </p:spPr>
      </p:pic>
    </p:spTree>
    <p:extLst>
      <p:ext uri="{BB962C8B-B14F-4D97-AF65-F5344CB8AC3E}">
        <p14:creationId xmlns:p14="http://schemas.microsoft.com/office/powerpoint/2010/main" val="3129404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139</Words>
  <Application>Microsoft Office PowerPoint</Application>
  <PresentationFormat>Widescreen</PresentationFormat>
  <Paragraphs>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Daukšienė</dc:creator>
  <cp:lastModifiedBy>Rita Daukšienė</cp:lastModifiedBy>
  <cp:revision>8</cp:revision>
  <dcterms:created xsi:type="dcterms:W3CDTF">2015-07-07T13:58:55Z</dcterms:created>
  <dcterms:modified xsi:type="dcterms:W3CDTF">2015-07-07T15:12:01Z</dcterms:modified>
</cp:coreProperties>
</file>