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8"/>
  </p:notesMasterIdLst>
  <p:sldIdLst>
    <p:sldId id="256" r:id="rId2"/>
    <p:sldId id="293" r:id="rId3"/>
    <p:sldId id="294" r:id="rId4"/>
    <p:sldId id="295" r:id="rId5"/>
    <p:sldId id="296" r:id="rId6"/>
    <p:sldId id="277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CA29E-6C19-C04A-A4DE-B039B43DB20F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C466-9BDD-4242-887F-7A58CD8C6C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F5F-0E26-4BEB-B6AA-8BD99CFF6A55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56213-B4C4-4C5C-8EAE-01416D175C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5338-5E5C-4C44-8E93-B98641B4B209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77D87C-65A5-496D-87B3-2194CD1739D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BE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3EE5A3-8A08-184E-B187-B5137D18C4F0}" type="datetimeFigureOut">
              <a:rPr lang="nl-NL" smtClean="0"/>
              <a:pPr/>
              <a:t>22-8-2015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3C2227-7057-C147-B479-511699AE77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Tm="10000"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27551" y="2819400"/>
            <a:ext cx="6663845" cy="2209800"/>
          </a:xfrm>
        </p:spPr>
        <p:txBody>
          <a:bodyPr>
            <a:normAutofit/>
          </a:bodyPr>
          <a:lstStyle/>
          <a:p>
            <a:endParaRPr lang="nl-NL" sz="4000" dirty="0" smtClean="0"/>
          </a:p>
          <a:p>
            <a:r>
              <a:rPr lang="nl-NL" sz="4000" dirty="0" smtClean="0"/>
              <a:t>Les </a:t>
            </a:r>
            <a:r>
              <a:rPr lang="nl-NL" sz="4000" dirty="0" err="1" smtClean="0"/>
              <a:t>marionnettes</a:t>
            </a:r>
            <a:r>
              <a:rPr lang="nl-NL" sz="4000" dirty="0" smtClean="0"/>
              <a:t> de </a:t>
            </a:r>
            <a:r>
              <a:rPr lang="nl-NL" sz="4000" dirty="0" err="1" smtClean="0"/>
              <a:t>notre</a:t>
            </a:r>
            <a:r>
              <a:rPr lang="nl-NL" sz="4000" dirty="0" smtClean="0"/>
              <a:t> légende</a:t>
            </a:r>
            <a:endParaRPr lang="nl-NL" sz="4000" dirty="0" smtClean="0"/>
          </a:p>
          <a:p>
            <a:endParaRPr lang="nl-NL" sz="40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Projet</a:t>
            </a:r>
            <a:r>
              <a:rPr lang="nl-NL" dirty="0" smtClean="0"/>
              <a:t> Comenius SGC </a:t>
            </a:r>
            <a:r>
              <a:rPr lang="nl-NL" dirty="0" smtClean="0"/>
              <a:t>Lier</a:t>
            </a:r>
            <a:endParaRPr lang="nl-NL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0826" y="1638300"/>
            <a:ext cx="1590302" cy="1742642"/>
          </a:xfrm>
          <a:prstGeom prst="rect">
            <a:avLst/>
          </a:prstGeom>
          <a:noFill/>
        </p:spPr>
      </p:pic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415441" y="363255"/>
            <a:ext cx="7528143" cy="1516030"/>
          </a:xfrm>
          <a:prstGeom prst="wedgeRoundRectCallout">
            <a:avLst>
              <a:gd name="adj1" fmla="val -52421"/>
              <a:gd name="adj2" fmla="val 70765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dirty="0" smtClean="0"/>
              <a:t>Bonjour à tous!!! </a:t>
            </a:r>
            <a:endParaRPr lang="es-ES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Pendant la </a:t>
            </a:r>
            <a:r>
              <a:rPr lang="fr-FR" dirty="0"/>
              <a:t>2e année de notre projet, nous avons travaillé autour de </a:t>
            </a:r>
            <a:r>
              <a:rPr lang="fr-FR" dirty="0" smtClean="0"/>
              <a:t>légendes</a:t>
            </a:r>
            <a:r>
              <a:rPr lang="fr-FR" dirty="0"/>
              <a:t> </a:t>
            </a:r>
            <a:r>
              <a:rPr lang="fr-FR" dirty="0" smtClean="0"/>
              <a:t>… et chaque légende a son personnages!</a:t>
            </a:r>
            <a:endParaRPr lang="es-ES" dirty="0" smtClean="0"/>
          </a:p>
        </p:txBody>
      </p:sp>
      <p:pic>
        <p:nvPicPr>
          <p:cNvPr id="5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 flipH="1">
            <a:off x="7583402" y="5022937"/>
            <a:ext cx="1263240" cy="1265568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50826" y="5295597"/>
            <a:ext cx="7101952" cy="992908"/>
          </a:xfrm>
          <a:prstGeom prst="wedgeRoundRectCallout">
            <a:avLst>
              <a:gd name="adj1" fmla="val 59987"/>
              <a:gd name="adj2" fmla="val -34605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 smtClean="0"/>
              <a:t>Parce que nous </a:t>
            </a:r>
            <a:r>
              <a:rPr lang="fr-FR" dirty="0"/>
              <a:t>avons choisi </a:t>
            </a:r>
            <a:r>
              <a:rPr lang="fr-FR" dirty="0" smtClean="0"/>
              <a:t>la légende ‘Le miracle de l’arbre’ de </a:t>
            </a:r>
            <a:r>
              <a:rPr lang="fr-FR" dirty="0" smtClean="0"/>
              <a:t>Saint-</a:t>
            </a:r>
            <a:r>
              <a:rPr lang="fr-FR" dirty="0" err="1" smtClean="0"/>
              <a:t>Gommair</a:t>
            </a:r>
            <a:r>
              <a:rPr lang="fr-FR" dirty="0" smtClean="0"/>
              <a:t>, </a:t>
            </a:r>
            <a:r>
              <a:rPr lang="fr-FR" dirty="0" smtClean="0"/>
              <a:t>nous avons créé trois personnages différents, Saint-</a:t>
            </a:r>
            <a:r>
              <a:rPr lang="fr-FR" dirty="0" err="1" smtClean="0"/>
              <a:t>Gommair</a:t>
            </a:r>
            <a:r>
              <a:rPr lang="fr-FR" dirty="0"/>
              <a:t> </a:t>
            </a:r>
            <a:r>
              <a:rPr lang="fr-FR" dirty="0" smtClean="0"/>
              <a:t>et ses amis, l’agriculteur et un arbre</a:t>
            </a:r>
            <a:r>
              <a:rPr lang="fr-FR" dirty="0" smtClean="0"/>
              <a:t>.</a:t>
            </a:r>
            <a:endParaRPr lang="es-ES" dirty="0"/>
          </a:p>
        </p:txBody>
      </p:sp>
      <p:sp>
        <p:nvSpPr>
          <p:cNvPr id="2" name="Rechthoek 1"/>
          <p:cNvSpPr/>
          <p:nvPr/>
        </p:nvSpPr>
        <p:spPr>
          <a:xfrm rot="20561303">
            <a:off x="1088739" y="2124060"/>
            <a:ext cx="70912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7200" b="1" dirty="0" err="1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Nos</a:t>
            </a:r>
            <a:r>
              <a:rPr lang="nl-NL" sz="7200" b="1" dirty="0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nl-NL" sz="7200" b="1" dirty="0" err="1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marionnettes</a:t>
            </a:r>
            <a:r>
              <a:rPr lang="nl-NL" sz="7200" b="1" dirty="0" smtClean="0">
                <a:ln w="57150"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?</a:t>
            </a:r>
            <a:endParaRPr lang="nl-NL" sz="7200" b="1" cap="none" spc="0" dirty="0">
              <a:ln w="57150">
                <a:solidFill>
                  <a:srgbClr val="0070C0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3559" y="388306"/>
            <a:ext cx="1308817" cy="1704809"/>
          </a:xfrm>
          <a:prstGeom prst="rect">
            <a:avLst/>
          </a:prstGeom>
          <a:noFill/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931091" y="388307"/>
            <a:ext cx="5769564" cy="764088"/>
          </a:xfrm>
          <a:prstGeom prst="wedgeRoundRectCallout">
            <a:avLst>
              <a:gd name="adj1" fmla="val -80417"/>
              <a:gd name="adj2" fmla="val 18516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/>
              <a:t>Les élèves de la </a:t>
            </a:r>
            <a:r>
              <a:rPr lang="fr-FR" dirty="0" smtClean="0"/>
              <a:t>première et quatrième</a:t>
            </a:r>
            <a:r>
              <a:rPr lang="fr-FR" dirty="0" smtClean="0"/>
              <a:t> </a:t>
            </a:r>
            <a:r>
              <a:rPr lang="fr-FR" dirty="0"/>
              <a:t>année ont créé </a:t>
            </a:r>
            <a:r>
              <a:rPr lang="fr-FR" dirty="0" smtClean="0"/>
              <a:t>des différents personnages</a:t>
            </a:r>
            <a:r>
              <a:rPr lang="fr-FR" dirty="0" smtClean="0"/>
              <a:t>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5" name="Picture 3" descr="C:\Users\Kurt\AppData\Local\Packages\microsoft.windowscommunicationsapps_8wekyb3d8bbwe\LocalState\LiveComm\885810fe54aaf839\120712-0049\Att\20006640\FullSize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5" y="2093116"/>
            <a:ext cx="6964472" cy="42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3559" y="388306"/>
            <a:ext cx="1308817" cy="1704809"/>
          </a:xfrm>
          <a:prstGeom prst="rect">
            <a:avLst/>
          </a:prstGeom>
          <a:noFill/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931091" y="388307"/>
            <a:ext cx="5769564" cy="764088"/>
          </a:xfrm>
          <a:prstGeom prst="wedgeRoundRectCallout">
            <a:avLst>
              <a:gd name="adj1" fmla="val -80417"/>
              <a:gd name="adj2" fmla="val 18516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/>
              <a:t>Les élèves de la </a:t>
            </a:r>
            <a:r>
              <a:rPr lang="fr-FR" dirty="0" smtClean="0"/>
              <a:t>première et quatrième</a:t>
            </a:r>
            <a:r>
              <a:rPr lang="fr-FR" dirty="0" smtClean="0"/>
              <a:t> </a:t>
            </a:r>
            <a:r>
              <a:rPr lang="fr-FR" dirty="0"/>
              <a:t>année ont créé </a:t>
            </a:r>
            <a:r>
              <a:rPr lang="fr-FR" dirty="0" smtClean="0"/>
              <a:t>des différents personnages</a:t>
            </a:r>
            <a:r>
              <a:rPr lang="fr-FR" dirty="0" smtClean="0"/>
              <a:t>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4" name="Picture 2" descr="C:\Users\Kurt\AppData\Local\Packages\microsoft.windowscommunicationsapps_8wekyb3d8bbwe\LocalState\LiveComm\885810fe54aaf839\120712-0049\Att\2000663f\FullSize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5" y="2093115"/>
            <a:ext cx="6998993" cy="42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590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3559" y="388306"/>
            <a:ext cx="1308817" cy="1704809"/>
          </a:xfrm>
          <a:prstGeom prst="rect">
            <a:avLst/>
          </a:prstGeom>
          <a:noFill/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931091" y="388307"/>
            <a:ext cx="5769564" cy="764088"/>
          </a:xfrm>
          <a:prstGeom prst="wedgeRoundRectCallout">
            <a:avLst>
              <a:gd name="adj1" fmla="val -80417"/>
              <a:gd name="adj2" fmla="val 18516"/>
              <a:gd name="adj3" fmla="val 16667"/>
            </a:avLst>
          </a:prstGeom>
          <a:solidFill>
            <a:srgbClr val="00B0F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fr-FR" dirty="0"/>
              <a:t>Les élèves de la </a:t>
            </a:r>
            <a:r>
              <a:rPr lang="fr-FR" dirty="0" smtClean="0"/>
              <a:t>première </a:t>
            </a:r>
            <a:r>
              <a:rPr lang="fr-FR" dirty="0" smtClean="0"/>
              <a:t>année </a:t>
            </a:r>
            <a:r>
              <a:rPr lang="fr-FR" dirty="0"/>
              <a:t>ont </a:t>
            </a:r>
            <a:r>
              <a:rPr lang="fr-FR" dirty="0" err="1" smtClean="0"/>
              <a:t>aussie</a:t>
            </a:r>
            <a:r>
              <a:rPr lang="fr-FR" dirty="0" smtClean="0"/>
              <a:t> créé </a:t>
            </a:r>
            <a:r>
              <a:rPr lang="fr-FR" dirty="0" smtClean="0"/>
              <a:t>des mosaïques et des figures en argile</a:t>
            </a:r>
            <a:r>
              <a:rPr lang="fr-FR" dirty="0" smtClean="0"/>
              <a:t>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3074" name="Picture 2" descr="C:\Users\Kurt\AppData\Local\Packages\microsoft.windowscommunicationsapps_8wekyb3d8bbwe\LocalState\LiveComm\885810fe54aaf839\120712-0049\Att\2000424e\gumma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9" y="2480153"/>
            <a:ext cx="2567531" cy="36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rt\AppData\Local\Packages\microsoft.windowscommunicationsapps_8wekyb3d8bbwe\LocalState\LiveComm\885810fe54aaf839\120712-0049\Att\20004358\IMG_3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64" y="3854361"/>
            <a:ext cx="2586623" cy="22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urt\AppData\Local\Packages\microsoft.windowscommunicationsapps_8wekyb3d8bbwe\LocalState\LiveComm\885810fe54aaf839\120712-0049\Att\20004358\IMG_3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93442" y="1590805"/>
            <a:ext cx="2794000" cy="20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urt\AppData\Local\Packages\microsoft.windowscommunicationsapps_8wekyb3d8bbwe\LocalState\LiveComm\885810fe54aaf839\120712-0049\Att\20004358\IMG_31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3854361"/>
            <a:ext cx="2794000" cy="22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urt\AppData\Local\Packages\microsoft.windowscommunicationsapps_8wekyb3d8bbwe\LocalState\LiveComm\885810fe54aaf839\120712-0049\Att\20004358\IMG_31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63" y="1590805"/>
            <a:ext cx="2586623" cy="1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1953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13567" y="2743201"/>
            <a:ext cx="8203251" cy="1112260"/>
          </a:xfrm>
        </p:spPr>
        <p:txBody>
          <a:bodyPr>
            <a:normAutofit/>
          </a:bodyPr>
          <a:lstStyle/>
          <a:p>
            <a:r>
              <a:rPr lang="fr-FR" dirty="0" smtClean="0"/>
              <a:t>Ça </a:t>
            </a:r>
            <a:r>
              <a:rPr lang="fr-FR" dirty="0" smtClean="0"/>
              <a:t>étaient nos </a:t>
            </a:r>
            <a:r>
              <a:rPr lang="fr-FR" dirty="0" err="1" smtClean="0"/>
              <a:t>personages</a:t>
            </a:r>
            <a:r>
              <a:rPr lang="fr-FR" dirty="0" smtClean="0"/>
              <a:t> de la légende ‘le miracle de l’arbre’ de Saint-</a:t>
            </a:r>
            <a:r>
              <a:rPr lang="fr-FR" dirty="0" err="1" smtClean="0"/>
              <a:t>gommair</a:t>
            </a:r>
            <a:r>
              <a:rPr lang="fr-FR" dirty="0" smtClean="0"/>
              <a:t>.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 revoir!</a:t>
            </a:r>
            <a:endParaRPr lang="nl-NL" dirty="0"/>
          </a:p>
        </p:txBody>
      </p:sp>
      <p:pic>
        <p:nvPicPr>
          <p:cNvPr id="2050" name="Picture 2" descr="http://sgcbasis.be/bann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993" y="4416424"/>
            <a:ext cx="6981825" cy="1466851"/>
          </a:xfrm>
          <a:prstGeom prst="rect">
            <a:avLst/>
          </a:prstGeom>
          <a:noFill/>
        </p:spPr>
      </p:pic>
      <p:pic>
        <p:nvPicPr>
          <p:cNvPr id="2052" name="Picture 4" descr="http://sgcbasis.be/bladerspotb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393" y="3855460"/>
            <a:ext cx="1371600" cy="1571626"/>
          </a:xfrm>
          <a:prstGeom prst="rect">
            <a:avLst/>
          </a:prstGeom>
          <a:noFill/>
        </p:spPr>
      </p:pic>
      <p:pic>
        <p:nvPicPr>
          <p:cNvPr id="8" name="Picture 10" descr="Copia de PERSONNAGE BELGIQUE NL TRANSPARENCE 2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63393" y="245171"/>
            <a:ext cx="1853334" cy="20308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Civiel.thmx</Template>
  <TotalTime>781</TotalTime>
  <Words>136</Words>
  <Application>Microsoft Office PowerPoint</Application>
  <PresentationFormat>Diavoorstelling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Civiel</vt:lpstr>
      <vt:lpstr> Projet Comenius SGC Lier</vt:lpstr>
      <vt:lpstr>PowerPoint-presentatie</vt:lpstr>
      <vt:lpstr>PowerPoint-presentatie</vt:lpstr>
      <vt:lpstr>PowerPoint-presentatie</vt:lpstr>
      <vt:lpstr>PowerPoint-presentatie</vt:lpstr>
      <vt:lpstr>Au revoir!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</dc:title>
  <dc:creator>Hanne Menheere</dc:creator>
  <cp:lastModifiedBy>Kurt Teugels</cp:lastModifiedBy>
  <cp:revision>84</cp:revision>
  <dcterms:created xsi:type="dcterms:W3CDTF">2014-02-17T13:23:57Z</dcterms:created>
  <dcterms:modified xsi:type="dcterms:W3CDTF">2015-08-22T10:49:40Z</dcterms:modified>
</cp:coreProperties>
</file>