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720D-95AE-4980-8FE6-2500091E6031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BF50C-90D6-49DB-B220-A69CFE391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8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F50C-90D6-49DB-B220-A69CFE3914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4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26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14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33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1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40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4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32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6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1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8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C5D9-CEF7-4BA8-94B5-DE1AB1FE9DA5}" type="datetimeFigureOut">
              <a:rPr lang="it-IT" smtClean="0"/>
              <a:t>14/07/2015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F583-AED7-418D-9180-84F93E5692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8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594928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/>
            </a:r>
            <a:br>
              <a:rPr lang="it-IT" sz="4000" dirty="0" smtClean="0">
                <a:solidFill>
                  <a:srgbClr val="0070C0"/>
                </a:solidFill>
              </a:rPr>
            </a:br>
            <a:r>
              <a:rPr lang="it-IT" sz="4000" dirty="0">
                <a:solidFill>
                  <a:srgbClr val="0070C0"/>
                </a:solidFill>
              </a:rPr>
              <a:t/>
            </a:r>
            <a:br>
              <a:rPr lang="it-IT" sz="4000" dirty="0">
                <a:solidFill>
                  <a:srgbClr val="0070C0"/>
                </a:solidFill>
              </a:rPr>
            </a:br>
            <a:r>
              <a:rPr lang="it-IT" sz="4000" dirty="0" smtClean="0">
                <a:solidFill>
                  <a:srgbClr val="0070C0"/>
                </a:solidFill>
              </a:rPr>
              <a:t>LES MARIONETTES DE LA LEGENDE ITALIENNE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L’ARBRE </a:t>
            </a:r>
            <a:r>
              <a:rPr lang="it-IT" b="1" dirty="0" smtClean="0">
                <a:solidFill>
                  <a:srgbClr val="0070C0"/>
                </a:solidFill>
              </a:rPr>
              <a:t>DU SEL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sz="4000" dirty="0" smtClean="0">
                <a:solidFill>
                  <a:srgbClr val="C00000"/>
                </a:solidFill>
              </a:rPr>
              <a:t>I BURATTINI DELLA LEGGENDA ITALIANA</a:t>
            </a: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L’ALBERO DEL SALE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17274"/>
            <a:ext cx="2121795" cy="20793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4" y="2204865"/>
            <a:ext cx="2799091" cy="15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1663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Les élèves de la quatrième année, la section A, ont construit des marionnettes utilisant carton, serviettes en papier, de la colle, peinture et pinceaux, toile différentes, aiguille et fil.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4008" y="5805264"/>
            <a:ext cx="865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</a:rPr>
              <a:t>Gli alunni della classe quarta, sezione A, hanno costruito i burattini  utilizzando cartoncino, carta da cucina, colla vinilica, colori e pennelli, stoffe  varie , ago e filo</a:t>
            </a:r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80944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20481" cy="32403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320480" cy="31589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68756"/>
            <a:ext cx="4217640" cy="31632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45" y="218082"/>
            <a:ext cx="4244712" cy="31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212468" cy="561662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2124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5158926" cy="6878568"/>
          </a:xfrm>
        </p:spPr>
      </p:pic>
      <p:sp>
        <p:nvSpPr>
          <p:cNvPr id="8" name="CasellaDiTesto 7"/>
          <p:cNvSpPr txBox="1"/>
          <p:nvPr/>
        </p:nvSpPr>
        <p:spPr>
          <a:xfrm>
            <a:off x="179512" y="743947"/>
            <a:ext cx="190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La </a:t>
            </a:r>
            <a:r>
              <a:rPr lang="it-IT" sz="2800" dirty="0" err="1">
                <a:solidFill>
                  <a:srgbClr val="0070C0"/>
                </a:solidFill>
              </a:rPr>
              <a:t>vieille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dirty="0" err="1" smtClean="0">
                <a:solidFill>
                  <a:srgbClr val="0070C0"/>
                </a:solidFill>
              </a:rPr>
              <a:t>grand-mère</a:t>
            </a:r>
            <a:endParaRPr lang="it-IT" sz="2800" dirty="0" smtClean="0">
              <a:solidFill>
                <a:srgbClr val="0070C0"/>
              </a:solidFill>
            </a:endParaRP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C00000"/>
                </a:solidFill>
              </a:rPr>
              <a:t>La vecchia nonna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16" y="19690"/>
            <a:ext cx="5130804" cy="68383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1001762"/>
            <a:ext cx="262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La petit-</a:t>
            </a:r>
            <a:r>
              <a:rPr lang="it-IT" sz="2800" dirty="0" err="1" smtClean="0">
                <a:solidFill>
                  <a:srgbClr val="0070C0"/>
                </a:solidFill>
              </a:rPr>
              <a:t>fille</a:t>
            </a:r>
            <a:endParaRPr lang="it-IT" sz="2800" dirty="0" smtClean="0">
              <a:solidFill>
                <a:srgbClr val="0070C0"/>
              </a:solidFill>
            </a:endParaRPr>
          </a:p>
          <a:p>
            <a:endParaRPr lang="it-IT" sz="2800" dirty="0">
              <a:solidFill>
                <a:srgbClr val="0070C0"/>
              </a:solidFill>
            </a:endParaRPr>
          </a:p>
          <a:p>
            <a:endParaRPr lang="it-IT" sz="2800" dirty="0" smtClean="0">
              <a:solidFill>
                <a:srgbClr val="0070C0"/>
              </a:solidFill>
            </a:endParaRP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 smtClean="0">
                <a:solidFill>
                  <a:srgbClr val="C00000"/>
                </a:solidFill>
              </a:rPr>
              <a:t>La nipote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168"/>
            <a:ext cx="5112568" cy="6816758"/>
          </a:xfrm>
        </p:spPr>
      </p:pic>
      <p:sp>
        <p:nvSpPr>
          <p:cNvPr id="5" name="CasellaDiTesto 4"/>
          <p:cNvSpPr txBox="1"/>
          <p:nvPr/>
        </p:nvSpPr>
        <p:spPr>
          <a:xfrm>
            <a:off x="251520" y="1772816"/>
            <a:ext cx="262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Le petit-</a:t>
            </a:r>
            <a:r>
              <a:rPr lang="it-IT" sz="2800" dirty="0" err="1" smtClean="0">
                <a:solidFill>
                  <a:srgbClr val="0070C0"/>
                </a:solidFill>
              </a:rPr>
              <a:t>fils</a:t>
            </a:r>
            <a:endParaRPr lang="it-IT" sz="2800" dirty="0" smtClean="0">
              <a:solidFill>
                <a:srgbClr val="0070C0"/>
              </a:solidFill>
            </a:endParaRPr>
          </a:p>
          <a:p>
            <a:endParaRPr lang="it-IT" sz="2800" dirty="0">
              <a:solidFill>
                <a:srgbClr val="C00000"/>
              </a:solidFill>
            </a:endParaRPr>
          </a:p>
          <a:p>
            <a:endParaRPr lang="it-IT" sz="2800" dirty="0" smtClean="0">
              <a:solidFill>
                <a:srgbClr val="C00000"/>
              </a:solidFill>
            </a:endParaRPr>
          </a:p>
          <a:p>
            <a:r>
              <a:rPr lang="it-IT" sz="2800" dirty="0" smtClean="0">
                <a:solidFill>
                  <a:srgbClr val="C00000"/>
                </a:solidFill>
              </a:rPr>
              <a:t>Il  nipote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92696"/>
            <a:ext cx="7344816" cy="5527995"/>
          </a:xfrm>
          <a:ln w="38100" cmpd="thickThin">
            <a:solidFill>
              <a:schemeClr val="accent2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0" y="18466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Les trois personnages de la légende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630932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I tre personaggi della leggenda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96</Words>
  <Application>Microsoft Office PowerPoint</Application>
  <PresentationFormat>Presentazione su schermo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  LES MARIONETTES DE LA LEGENDE ITALIENNE L’ARBRE DU SEL      I BURATTINI DELLA LEGGENDA ITALIANA L’ALBERO DEL SALE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MARIONETTES DE LA LEGENDE ITALIENNE l’ARBRE DU SEL      I BURATTINI DELLA LEGGENDA ITALIANA L’ALBERO DEL SALE</dc:title>
  <dc:creator>ENRICO</dc:creator>
  <cp:lastModifiedBy>ENRICO</cp:lastModifiedBy>
  <cp:revision>8</cp:revision>
  <dcterms:created xsi:type="dcterms:W3CDTF">2015-07-13T11:16:11Z</dcterms:created>
  <dcterms:modified xsi:type="dcterms:W3CDTF">2015-07-14T09:33:06Z</dcterms:modified>
</cp:coreProperties>
</file>