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>
        <p:scale>
          <a:sx n="77" d="100"/>
          <a:sy n="77" d="100"/>
        </p:scale>
        <p:origin x="-164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9DCD-DF35-4FFE-998F-E08CA38CD3E2}" type="datetimeFigureOut">
              <a:rPr lang="lt-LT" smtClean="0"/>
              <a:pPr/>
              <a:t>2015.09.11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A2B-3D8A-43BC-8C30-FF62B891DE2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08569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9DCD-DF35-4FFE-998F-E08CA38CD3E2}" type="datetimeFigureOut">
              <a:rPr lang="lt-LT" smtClean="0"/>
              <a:pPr/>
              <a:t>2015.09.11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A2B-3D8A-43BC-8C30-FF62B891DE2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3667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9DCD-DF35-4FFE-998F-E08CA38CD3E2}" type="datetimeFigureOut">
              <a:rPr lang="lt-LT" smtClean="0"/>
              <a:pPr/>
              <a:t>2015.09.11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A2B-3D8A-43BC-8C30-FF62B891DE2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63360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9DCD-DF35-4FFE-998F-E08CA38CD3E2}" type="datetimeFigureOut">
              <a:rPr lang="lt-LT" smtClean="0"/>
              <a:pPr/>
              <a:t>2015.09.11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A2B-3D8A-43BC-8C30-FF62B891DE2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5300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9DCD-DF35-4FFE-998F-E08CA38CD3E2}" type="datetimeFigureOut">
              <a:rPr lang="lt-LT" smtClean="0"/>
              <a:pPr/>
              <a:t>2015.09.11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A2B-3D8A-43BC-8C30-FF62B891DE2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3813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9DCD-DF35-4FFE-998F-E08CA38CD3E2}" type="datetimeFigureOut">
              <a:rPr lang="lt-LT" smtClean="0"/>
              <a:pPr/>
              <a:t>2015.09.11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A2B-3D8A-43BC-8C30-FF62B891DE2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73004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9DCD-DF35-4FFE-998F-E08CA38CD3E2}" type="datetimeFigureOut">
              <a:rPr lang="lt-LT" smtClean="0"/>
              <a:pPr/>
              <a:t>2015.09.11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A2B-3D8A-43BC-8C30-FF62B891DE2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339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9DCD-DF35-4FFE-998F-E08CA38CD3E2}" type="datetimeFigureOut">
              <a:rPr lang="lt-LT" smtClean="0"/>
              <a:pPr/>
              <a:t>2015.09.11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A2B-3D8A-43BC-8C30-FF62B891DE2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41513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9DCD-DF35-4FFE-998F-E08CA38CD3E2}" type="datetimeFigureOut">
              <a:rPr lang="lt-LT" smtClean="0"/>
              <a:pPr/>
              <a:t>2015.09.11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A2B-3D8A-43BC-8C30-FF62B891DE2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3714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9DCD-DF35-4FFE-998F-E08CA38CD3E2}" type="datetimeFigureOut">
              <a:rPr lang="lt-LT" smtClean="0"/>
              <a:pPr/>
              <a:t>2015.09.11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A2B-3D8A-43BC-8C30-FF62B891DE2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5440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9DCD-DF35-4FFE-998F-E08CA38CD3E2}" type="datetimeFigureOut">
              <a:rPr lang="lt-LT" smtClean="0"/>
              <a:pPr/>
              <a:t>2015.09.11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A2B-3D8A-43BC-8C30-FF62B891DE2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2276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69DCD-DF35-4FFE-998F-E08CA38CD3E2}" type="datetimeFigureOut">
              <a:rPr lang="lt-LT" smtClean="0"/>
              <a:pPr/>
              <a:t>2015.09.11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D4A2B-3D8A-43BC-8C30-FF62B891DE2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9485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997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9039" y="2543176"/>
            <a:ext cx="8262034" cy="4557712"/>
          </a:xfrm>
          <a:prstGeom prst="horizontalScroll">
            <a:avLst/>
          </a:prstGeom>
          <a:effectLst>
            <a:softEdge rad="317500"/>
          </a:effectLst>
        </p:spPr>
      </p:pic>
      <p:sp>
        <p:nvSpPr>
          <p:cNvPr id="10" name="Rectangle 9"/>
          <p:cNvSpPr/>
          <p:nvPr/>
        </p:nvSpPr>
        <p:spPr>
          <a:xfrm>
            <a:off x="4743450" y="3357561"/>
            <a:ext cx="405765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lt-LT" sz="3200" b="1" dirty="0" smtClean="0">
              <a:solidFill>
                <a:srgbClr val="002060"/>
              </a:solidFill>
              <a:latin typeface="Algerian" panose="04020705040A02060702" pitchFamily="82" charset="0"/>
            </a:endParaRPr>
          </a:p>
          <a:p>
            <a:pPr algn="ctr"/>
            <a:r>
              <a:rPr lang="lt-LT" sz="3200" b="1" dirty="0" smtClean="0">
                <a:solidFill>
                  <a:srgbClr val="002060"/>
                </a:solidFill>
                <a:latin typeface="Algerian" panose="04020705040A02060702" pitchFamily="82" charset="0"/>
              </a:rPr>
              <a:t>LES PERSONAGES </a:t>
            </a:r>
          </a:p>
          <a:p>
            <a:pPr algn="ctr"/>
            <a:r>
              <a:rPr lang="lt-LT" sz="3200" b="1" dirty="0" smtClean="0">
                <a:solidFill>
                  <a:srgbClr val="002060"/>
                </a:solidFill>
                <a:latin typeface="Algerian" panose="04020705040A02060702" pitchFamily="82" charset="0"/>
              </a:rPr>
              <a:t>DE LA LĖGENDE </a:t>
            </a:r>
          </a:p>
          <a:p>
            <a:pPr algn="ctr"/>
            <a:r>
              <a:rPr lang="lt-LT" sz="3200" b="1" dirty="0" smtClean="0">
                <a:solidFill>
                  <a:srgbClr val="002060"/>
                </a:solidFill>
                <a:latin typeface="Algerian" panose="04020705040A02060702" pitchFamily="82" charset="0"/>
              </a:rPr>
              <a:t>DE LA LITUANIE</a:t>
            </a:r>
            <a:endParaRPr lang="lt-LT" sz="3200" b="1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41236" cy="7437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911" y="37075"/>
            <a:ext cx="890093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9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49"/>
          <a:stretch/>
        </p:blipFill>
        <p:spPr>
          <a:xfrm>
            <a:off x="-76904" y="-128588"/>
            <a:ext cx="12268904" cy="69865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8664" y="3014663"/>
            <a:ext cx="557212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lt-LT" sz="5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lt-LT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lt-LT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La légende </a:t>
            </a:r>
            <a:r>
              <a:rPr lang="lt-LT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</a:t>
            </a:r>
            <a:r>
              <a:rPr lang="lt-LT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  </a:t>
            </a:r>
          </a:p>
          <a:p>
            <a:pPr algn="ctr"/>
            <a:r>
              <a:rPr lang="lt-LT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l'ambre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118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9189"/>
            <a:ext cx="12192000" cy="6834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3127">
            <a:off x="5294345" y="462442"/>
            <a:ext cx="4680008" cy="6450882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8801100" y="0"/>
            <a:ext cx="3200400" cy="2328863"/>
          </a:xfrm>
          <a:prstGeom prst="cloudCallout">
            <a:avLst>
              <a:gd name="adj1" fmla="val -79204"/>
              <a:gd name="adj2" fmla="val 4296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BONJOUR,</a:t>
            </a:r>
          </a:p>
          <a:p>
            <a:pPr algn="ctr"/>
            <a:r>
              <a:rPr lang="lt-LT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JE SUIS JURATE, LA DEESSE DES OCEANS</a:t>
            </a:r>
            <a:endParaRPr lang="lt-LT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28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621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763" y="849959"/>
            <a:ext cx="4837225" cy="6008041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7329487" y="419055"/>
            <a:ext cx="3400425" cy="2400300"/>
          </a:xfrm>
          <a:prstGeom prst="cloudCallout">
            <a:avLst>
              <a:gd name="adj1" fmla="val -76328"/>
              <a:gd name="adj2" fmla="val 1919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>
                <a:ln w="0"/>
                <a:solidFill>
                  <a:srgbClr val="C00000"/>
                </a:solidFill>
                <a:latin typeface="Arial Black" panose="020B0A04020102020204" pitchFamily="34" charset="0"/>
              </a:rPr>
              <a:t>BONJOUR,</a:t>
            </a:r>
          </a:p>
          <a:p>
            <a:pPr algn="ctr"/>
            <a:r>
              <a:rPr lang="lt-LT" dirty="0" smtClean="0">
                <a:ln w="0"/>
                <a:solidFill>
                  <a:srgbClr val="C00000"/>
                </a:solidFill>
                <a:latin typeface="Arial Black" panose="020B0A04020102020204" pitchFamily="34" charset="0"/>
              </a:rPr>
              <a:t>JE SUIS KASTYTIS, LE PECHEUR</a:t>
            </a:r>
            <a:endParaRPr lang="lt-LT" dirty="0">
              <a:ln w="0"/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0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013"/>
            <a:ext cx="5910176" cy="68580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6705895" y="100013"/>
            <a:ext cx="4486275" cy="2700337"/>
          </a:xfrm>
          <a:prstGeom prst="cloudCallout">
            <a:avLst>
              <a:gd name="adj1" fmla="val -91193"/>
              <a:gd name="adj2" fmla="val -476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>
                <a:ln w="0"/>
                <a:solidFill>
                  <a:srgbClr val="C00000"/>
                </a:solidFill>
                <a:latin typeface="Arial Black" panose="020B0A04020102020204" pitchFamily="34" charset="0"/>
              </a:rPr>
              <a:t>BONJOUR,</a:t>
            </a:r>
          </a:p>
          <a:p>
            <a:pPr algn="ctr"/>
            <a:r>
              <a:rPr lang="lt-LT" dirty="0" smtClean="0">
                <a:ln w="0"/>
                <a:solidFill>
                  <a:srgbClr val="C00000"/>
                </a:solidFill>
                <a:latin typeface="Arial Black" panose="020B0A04020102020204" pitchFamily="34" charset="0"/>
              </a:rPr>
              <a:t>JE SUIS PERKUNAS, LE DIEU DE LA TONNERRE, LE PAPA DE LA </a:t>
            </a:r>
            <a:r>
              <a:rPr lang="lt-LT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DEESSE JURATE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5761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48</Words>
  <Application>Microsoft Office PowerPoint</Application>
  <PresentationFormat>Pasirinktinai</PresentationFormat>
  <Paragraphs>14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5</vt:i4>
      </vt:variant>
    </vt:vector>
  </HeadingPairs>
  <TitlesOfParts>
    <vt:vector size="6" baseType="lpstr">
      <vt:lpstr>Office Theme</vt:lpstr>
      <vt:lpstr>PowerPoint pristatymas</vt:lpstr>
      <vt:lpstr>PowerPoint pristatymas</vt:lpstr>
      <vt:lpstr>PowerPoint pristatymas</vt:lpstr>
      <vt:lpstr>PowerPoint pristatymas</vt:lpstr>
      <vt:lpstr>PowerPoint pristatymas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Rita Daukšienė</dc:creator>
  <cp:lastModifiedBy>Centras7</cp:lastModifiedBy>
  <cp:revision>12</cp:revision>
  <dcterms:created xsi:type="dcterms:W3CDTF">2015-07-08T20:32:36Z</dcterms:created>
  <dcterms:modified xsi:type="dcterms:W3CDTF">2015-09-11T07:18:30Z</dcterms:modified>
</cp:coreProperties>
</file>