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28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685800" y="2130425"/>
            <a:ext cx="7772400" cy="1470025"/>
          </a:xfrm>
        </p:spPr>
        <p:txBody>
          <a:bodyPr/>
          <a:lstStyle/>
          <a:p>
            <a:r>
              <a:rPr lang="lt-LT" smtClean="0"/>
              <a:t>Spustelėję redag. ruoš. pavad. stilių</a:t>
            </a:r>
            <a:endParaRPr lang="lt-LT"/>
          </a:p>
        </p:txBody>
      </p:sp>
      <p:sp>
        <p:nvSpPr>
          <p:cNvPr id="3" name="Antrinis pavadinima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smtClean="0"/>
              <a:t>Spustelėję redag. ruoš. paantrš. stilių</a:t>
            </a:r>
            <a:endParaRPr lang="lt-LT"/>
          </a:p>
        </p:txBody>
      </p:sp>
      <p:sp>
        <p:nvSpPr>
          <p:cNvPr id="4" name="Datos vietos rezervavimo ženklas 3"/>
          <p:cNvSpPr>
            <a:spLocks noGrp="1"/>
          </p:cNvSpPr>
          <p:nvPr>
            <p:ph type="dt" sz="half" idx="10"/>
          </p:nvPr>
        </p:nvSpPr>
        <p:spPr/>
        <p:txBody>
          <a:bodyPr/>
          <a:lstStyle/>
          <a:p>
            <a:fld id="{CB61342A-F80D-4E89-AAE4-716398745516}" type="datetimeFigureOut">
              <a:rPr lang="lt-LT" smtClean="0"/>
              <a:t>2015-06-28</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79051DDC-D672-41A7-9278-885125374729}" type="slidenum">
              <a:rPr lang="lt-LT" smtClean="0"/>
              <a:t>‹#›</a:t>
            </a:fld>
            <a:endParaRPr lang="lt-LT"/>
          </a:p>
        </p:txBody>
      </p:sp>
    </p:spTree>
    <p:extLst>
      <p:ext uri="{BB962C8B-B14F-4D97-AF65-F5344CB8AC3E}">
        <p14:creationId xmlns:p14="http://schemas.microsoft.com/office/powerpoint/2010/main" val="2595747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CB61342A-F80D-4E89-AAE4-716398745516}" type="datetimeFigureOut">
              <a:rPr lang="lt-LT" smtClean="0"/>
              <a:t>2015-06-28</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79051DDC-D672-41A7-9278-885125374729}" type="slidenum">
              <a:rPr lang="lt-LT" smtClean="0"/>
              <a:t>‹#›</a:t>
            </a:fld>
            <a:endParaRPr lang="lt-LT"/>
          </a:p>
        </p:txBody>
      </p:sp>
    </p:spTree>
    <p:extLst>
      <p:ext uri="{BB962C8B-B14F-4D97-AF65-F5344CB8AC3E}">
        <p14:creationId xmlns:p14="http://schemas.microsoft.com/office/powerpoint/2010/main" val="892691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CB61342A-F80D-4E89-AAE4-716398745516}" type="datetimeFigureOut">
              <a:rPr lang="lt-LT" smtClean="0"/>
              <a:t>2015-06-28</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79051DDC-D672-41A7-9278-885125374729}" type="slidenum">
              <a:rPr lang="lt-LT" smtClean="0"/>
              <a:t>‹#›</a:t>
            </a:fld>
            <a:endParaRPr lang="lt-LT"/>
          </a:p>
        </p:txBody>
      </p:sp>
    </p:spTree>
    <p:extLst>
      <p:ext uri="{BB962C8B-B14F-4D97-AF65-F5344CB8AC3E}">
        <p14:creationId xmlns:p14="http://schemas.microsoft.com/office/powerpoint/2010/main" val="3234527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idx="1"/>
          </p:nvPr>
        </p:nvSpPr>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CB61342A-F80D-4E89-AAE4-716398745516}" type="datetimeFigureOut">
              <a:rPr lang="lt-LT" smtClean="0"/>
              <a:t>2015-06-28</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79051DDC-D672-41A7-9278-885125374729}" type="slidenum">
              <a:rPr lang="lt-LT" smtClean="0"/>
              <a:t>‹#›</a:t>
            </a:fld>
            <a:endParaRPr lang="lt-LT"/>
          </a:p>
        </p:txBody>
      </p:sp>
    </p:spTree>
    <p:extLst>
      <p:ext uri="{BB962C8B-B14F-4D97-AF65-F5344CB8AC3E}">
        <p14:creationId xmlns:p14="http://schemas.microsoft.com/office/powerpoint/2010/main" val="1681066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Spustelėję redag. ruoš. teksto stilių</a:t>
            </a:r>
          </a:p>
        </p:txBody>
      </p:sp>
      <p:sp>
        <p:nvSpPr>
          <p:cNvPr id="4" name="Datos vietos rezervavimo ženklas 3"/>
          <p:cNvSpPr>
            <a:spLocks noGrp="1"/>
          </p:cNvSpPr>
          <p:nvPr>
            <p:ph type="dt" sz="half" idx="10"/>
          </p:nvPr>
        </p:nvSpPr>
        <p:spPr/>
        <p:txBody>
          <a:bodyPr/>
          <a:lstStyle/>
          <a:p>
            <a:fld id="{CB61342A-F80D-4E89-AAE4-716398745516}" type="datetimeFigureOut">
              <a:rPr lang="lt-LT" smtClean="0"/>
              <a:t>2015-06-28</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79051DDC-D672-41A7-9278-885125374729}" type="slidenum">
              <a:rPr lang="lt-LT" smtClean="0"/>
              <a:t>‹#›</a:t>
            </a:fld>
            <a:endParaRPr lang="lt-LT"/>
          </a:p>
        </p:txBody>
      </p:sp>
    </p:spTree>
    <p:extLst>
      <p:ext uri="{BB962C8B-B14F-4D97-AF65-F5344CB8AC3E}">
        <p14:creationId xmlns:p14="http://schemas.microsoft.com/office/powerpoint/2010/main" val="143127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Datos vietos rezervavimo ženklas 4"/>
          <p:cNvSpPr>
            <a:spLocks noGrp="1"/>
          </p:cNvSpPr>
          <p:nvPr>
            <p:ph type="dt" sz="half" idx="10"/>
          </p:nvPr>
        </p:nvSpPr>
        <p:spPr/>
        <p:txBody>
          <a:bodyPr/>
          <a:lstStyle/>
          <a:p>
            <a:fld id="{CB61342A-F80D-4E89-AAE4-716398745516}" type="datetimeFigureOut">
              <a:rPr lang="lt-LT" smtClean="0"/>
              <a:t>2015-06-28</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79051DDC-D672-41A7-9278-885125374729}" type="slidenum">
              <a:rPr lang="lt-LT" smtClean="0"/>
              <a:t>‹#›</a:t>
            </a:fld>
            <a:endParaRPr lang="lt-LT"/>
          </a:p>
        </p:txBody>
      </p:sp>
    </p:spTree>
    <p:extLst>
      <p:ext uri="{BB962C8B-B14F-4D97-AF65-F5344CB8AC3E}">
        <p14:creationId xmlns:p14="http://schemas.microsoft.com/office/powerpoint/2010/main" val="2263882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Datos vietos rezervavimo ženklas 6"/>
          <p:cNvSpPr>
            <a:spLocks noGrp="1"/>
          </p:cNvSpPr>
          <p:nvPr>
            <p:ph type="dt" sz="half" idx="10"/>
          </p:nvPr>
        </p:nvSpPr>
        <p:spPr/>
        <p:txBody>
          <a:bodyPr/>
          <a:lstStyle/>
          <a:p>
            <a:fld id="{CB61342A-F80D-4E89-AAE4-716398745516}" type="datetimeFigureOut">
              <a:rPr lang="lt-LT" smtClean="0"/>
              <a:t>2015-06-28</a:t>
            </a:fld>
            <a:endParaRPr lang="lt-LT"/>
          </a:p>
        </p:txBody>
      </p:sp>
      <p:sp>
        <p:nvSpPr>
          <p:cNvPr id="8" name="Poraštės vietos rezervavimo ženklas 7"/>
          <p:cNvSpPr>
            <a:spLocks noGrp="1"/>
          </p:cNvSpPr>
          <p:nvPr>
            <p:ph type="ftr" sz="quarter" idx="11"/>
          </p:nvPr>
        </p:nvSpPr>
        <p:spPr/>
        <p:txBody>
          <a:bodyPr/>
          <a:lstStyle/>
          <a:p>
            <a:endParaRPr lang="lt-LT"/>
          </a:p>
        </p:txBody>
      </p:sp>
      <p:sp>
        <p:nvSpPr>
          <p:cNvPr id="9" name="Skaidrės numerio vietos rezervavimo ženklas 8"/>
          <p:cNvSpPr>
            <a:spLocks noGrp="1"/>
          </p:cNvSpPr>
          <p:nvPr>
            <p:ph type="sldNum" sz="quarter" idx="12"/>
          </p:nvPr>
        </p:nvSpPr>
        <p:spPr/>
        <p:txBody>
          <a:bodyPr/>
          <a:lstStyle/>
          <a:p>
            <a:fld id="{79051DDC-D672-41A7-9278-885125374729}" type="slidenum">
              <a:rPr lang="lt-LT" smtClean="0"/>
              <a:t>‹#›</a:t>
            </a:fld>
            <a:endParaRPr lang="lt-LT"/>
          </a:p>
        </p:txBody>
      </p:sp>
    </p:spTree>
    <p:extLst>
      <p:ext uri="{BB962C8B-B14F-4D97-AF65-F5344CB8AC3E}">
        <p14:creationId xmlns:p14="http://schemas.microsoft.com/office/powerpoint/2010/main" val="3835575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Datos vietos rezervavimo ženklas 2"/>
          <p:cNvSpPr>
            <a:spLocks noGrp="1"/>
          </p:cNvSpPr>
          <p:nvPr>
            <p:ph type="dt" sz="half" idx="10"/>
          </p:nvPr>
        </p:nvSpPr>
        <p:spPr/>
        <p:txBody>
          <a:bodyPr/>
          <a:lstStyle/>
          <a:p>
            <a:fld id="{CB61342A-F80D-4E89-AAE4-716398745516}" type="datetimeFigureOut">
              <a:rPr lang="lt-LT" smtClean="0"/>
              <a:t>2015-06-28</a:t>
            </a:fld>
            <a:endParaRPr lang="lt-LT"/>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79051DDC-D672-41A7-9278-885125374729}" type="slidenum">
              <a:rPr lang="lt-LT" smtClean="0"/>
              <a:t>‹#›</a:t>
            </a:fld>
            <a:endParaRPr lang="lt-LT"/>
          </a:p>
        </p:txBody>
      </p:sp>
    </p:spTree>
    <p:extLst>
      <p:ext uri="{BB962C8B-B14F-4D97-AF65-F5344CB8AC3E}">
        <p14:creationId xmlns:p14="http://schemas.microsoft.com/office/powerpoint/2010/main" val="815848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CB61342A-F80D-4E89-AAE4-716398745516}" type="datetimeFigureOut">
              <a:rPr lang="lt-LT" smtClean="0"/>
              <a:t>2015-06-28</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79051DDC-D672-41A7-9278-885125374729}" type="slidenum">
              <a:rPr lang="lt-LT" smtClean="0"/>
              <a:t>‹#›</a:t>
            </a:fld>
            <a:endParaRPr lang="lt-LT"/>
          </a:p>
        </p:txBody>
      </p:sp>
    </p:spTree>
    <p:extLst>
      <p:ext uri="{BB962C8B-B14F-4D97-AF65-F5344CB8AC3E}">
        <p14:creationId xmlns:p14="http://schemas.microsoft.com/office/powerpoint/2010/main" val="2373610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smtClean="0"/>
              <a:t>Spustelėję redag. ruoš. pavad. stilių</a:t>
            </a:r>
            <a:endParaRPr lang="lt-LT"/>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p>
            <a:fld id="{CB61342A-F80D-4E89-AAE4-716398745516}" type="datetimeFigureOut">
              <a:rPr lang="lt-LT" smtClean="0"/>
              <a:t>2015-06-28</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79051DDC-D672-41A7-9278-885125374729}" type="slidenum">
              <a:rPr lang="lt-LT" smtClean="0"/>
              <a:t>‹#›</a:t>
            </a:fld>
            <a:endParaRPr lang="lt-LT"/>
          </a:p>
        </p:txBody>
      </p:sp>
    </p:spTree>
    <p:extLst>
      <p:ext uri="{BB962C8B-B14F-4D97-AF65-F5344CB8AC3E}">
        <p14:creationId xmlns:p14="http://schemas.microsoft.com/office/powerpoint/2010/main" val="2819429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smtClean="0"/>
              <a:t>Spustelėję redag. ruoš. pavad. stilių</a:t>
            </a:r>
            <a:endParaRPr lang="lt-LT"/>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p>
            <a:fld id="{CB61342A-F80D-4E89-AAE4-716398745516}" type="datetimeFigureOut">
              <a:rPr lang="lt-LT" smtClean="0"/>
              <a:t>2015-06-28</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79051DDC-D672-41A7-9278-885125374729}" type="slidenum">
              <a:rPr lang="lt-LT" smtClean="0"/>
              <a:t>‹#›</a:t>
            </a:fld>
            <a:endParaRPr lang="lt-LT"/>
          </a:p>
        </p:txBody>
      </p:sp>
    </p:spTree>
    <p:extLst>
      <p:ext uri="{BB962C8B-B14F-4D97-AF65-F5344CB8AC3E}">
        <p14:creationId xmlns:p14="http://schemas.microsoft.com/office/powerpoint/2010/main" val="1398365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lt-LT" smtClean="0"/>
              <a:t>Spustelėję redag. ruoš. pavad. stilių</a:t>
            </a:r>
            <a:endParaRPr lang="lt-LT"/>
          </a:p>
        </p:txBody>
      </p:sp>
      <p:sp>
        <p:nvSpPr>
          <p:cNvPr id="3" name="Teksto vietos rezervavimo ženklas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61342A-F80D-4E89-AAE4-716398745516}" type="datetimeFigureOut">
              <a:rPr lang="lt-LT" smtClean="0"/>
              <a:t>2015-06-28</a:t>
            </a:fld>
            <a:endParaRPr lang="lt-LT"/>
          </a:p>
        </p:txBody>
      </p:sp>
      <p:sp>
        <p:nvSpPr>
          <p:cNvPr id="5" name="Poraštės vietos rezervavimo ženklas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051DDC-D672-41A7-9278-885125374729}" type="slidenum">
              <a:rPr lang="lt-LT" smtClean="0"/>
              <a:t>‹#›</a:t>
            </a:fld>
            <a:endParaRPr lang="lt-LT"/>
          </a:p>
        </p:txBody>
      </p:sp>
    </p:spTree>
    <p:extLst>
      <p:ext uri="{BB962C8B-B14F-4D97-AF65-F5344CB8AC3E}">
        <p14:creationId xmlns:p14="http://schemas.microsoft.com/office/powerpoint/2010/main" val="262092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ctrTitle"/>
          </p:nvPr>
        </p:nvSpPr>
        <p:spPr/>
        <p:txBody>
          <a:bodyPr/>
          <a:lstStyle/>
          <a:p>
            <a:r>
              <a:rPr lang="nl-BE" dirty="0"/>
              <a:t>Journal Comenius Belgique FR</a:t>
            </a:r>
            <a:endParaRPr lang="lt-LT" dirty="0"/>
          </a:p>
        </p:txBody>
      </p:sp>
      <p:sp>
        <p:nvSpPr>
          <p:cNvPr id="3" name="Antrinis pavadinimas 2"/>
          <p:cNvSpPr>
            <a:spLocks noGrp="1"/>
          </p:cNvSpPr>
          <p:nvPr>
            <p:ph type="subTitle" idx="1"/>
          </p:nvPr>
        </p:nvSpPr>
        <p:spPr/>
        <p:txBody>
          <a:bodyPr/>
          <a:lstStyle/>
          <a:p>
            <a:r>
              <a:rPr lang="nl-BE" dirty="0"/>
              <a:t>12 octobre 2014 – 16 octobre 2014</a:t>
            </a:r>
            <a:endParaRPr lang="lt-LT" dirty="0"/>
          </a:p>
        </p:txBody>
      </p:sp>
    </p:spTree>
    <p:extLst>
      <p:ext uri="{BB962C8B-B14F-4D97-AF65-F5344CB8AC3E}">
        <p14:creationId xmlns:p14="http://schemas.microsoft.com/office/powerpoint/2010/main" val="915101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nl-BE" b="1" i="1" dirty="0"/>
              <a:t>Mercredi, 14 octobre, 2014</a:t>
            </a:r>
            <a:endParaRPr lang="lt-LT"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340769"/>
            <a:ext cx="3816424" cy="2862318"/>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796832"/>
            <a:ext cx="3813703" cy="2860277"/>
          </a:xfrm>
          <a:prstGeom prst="rect">
            <a:avLst/>
          </a:prstGeom>
          <a:noFill/>
          <a:extLst>
            <a:ext uri="{909E8E84-426E-40DD-AFC4-6F175D3DCCD1}">
              <a14:hiddenFill xmlns:a14="http://schemas.microsoft.com/office/drawing/2010/main">
                <a:solidFill>
                  <a:srgbClr val="FFFFFF"/>
                </a:solidFill>
              </a14:hiddenFill>
            </a:ext>
          </a:extLst>
        </p:spPr>
      </p:pic>
      <p:sp>
        <p:nvSpPr>
          <p:cNvPr id="4" name="Stačiakampis 3"/>
          <p:cNvSpPr/>
          <p:nvPr/>
        </p:nvSpPr>
        <p:spPr>
          <a:xfrm>
            <a:off x="4207429" y="1534674"/>
            <a:ext cx="4572000" cy="4524315"/>
          </a:xfrm>
          <a:prstGeom prst="rect">
            <a:avLst/>
          </a:prstGeom>
        </p:spPr>
        <p:txBody>
          <a:bodyPr>
            <a:spAutoFit/>
          </a:bodyPr>
          <a:lstStyle/>
          <a:p>
            <a:r>
              <a:rPr lang="nl-BE" sz="2400" dirty="0" smtClean="0"/>
              <a:t>	Mercredi</a:t>
            </a:r>
            <a:r>
              <a:rPr lang="nl-BE" sz="2400" dirty="0"/>
              <a:t>, nous allons sur une excursion d'une journée à Liège avec le train. À l'arrivée, cependant, nous obtenons une brève explication de la station Liège toujours impressionnant qui a été conçu par l'architecte espagnol Santiago Calatrava Valls. Il est suivi par une visite guidée de la ville en petit train. Après le déjeuner, nous avons la possibilité d'explorer la ville à votre propre.</a:t>
            </a:r>
            <a:endParaRPr lang="lt-LT" sz="2400" dirty="0"/>
          </a:p>
        </p:txBody>
      </p:sp>
    </p:spTree>
    <p:extLst>
      <p:ext uri="{BB962C8B-B14F-4D97-AF65-F5344CB8AC3E}">
        <p14:creationId xmlns:p14="http://schemas.microsoft.com/office/powerpoint/2010/main" val="3765893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395536" y="21971"/>
            <a:ext cx="4690864" cy="1684784"/>
          </a:xfrm>
        </p:spPr>
        <p:txBody>
          <a:bodyPr/>
          <a:lstStyle/>
          <a:p>
            <a:pPr marL="0" indent="0">
              <a:buNone/>
            </a:pPr>
            <a:r>
              <a:rPr lang="nl-BE" dirty="0"/>
              <a:t>Les escaliers de Liège et faire du shopping  ont été planifiées.</a:t>
            </a:r>
            <a:endParaRPr lang="lt-LT" dirty="0"/>
          </a:p>
          <a:p>
            <a:endParaRPr lang="lt-LT"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4350" y="20055"/>
            <a:ext cx="3057525" cy="407670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628800"/>
            <a:ext cx="4076700" cy="305752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96755"/>
            <a:ext cx="3600400" cy="27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909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nl-BE" b="1" i="1" dirty="0"/>
              <a:t>Jeudi, 15 octobre, 2014</a:t>
            </a:r>
            <a:r>
              <a:rPr lang="lt-LT" dirty="0"/>
              <a:t/>
            </a:r>
            <a:br>
              <a:rPr lang="lt-LT" dirty="0"/>
            </a:br>
            <a:endParaRPr lang="lt-LT"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908720"/>
            <a:ext cx="4076190" cy="3057143"/>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908720"/>
            <a:ext cx="4076700" cy="305752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3573016"/>
            <a:ext cx="4076700" cy="3057525"/>
          </a:xfrm>
          <a:prstGeom prst="rect">
            <a:avLst/>
          </a:prstGeom>
          <a:noFill/>
          <a:extLst>
            <a:ext uri="{909E8E84-426E-40DD-AFC4-6F175D3DCCD1}">
              <a14:hiddenFill xmlns:a14="http://schemas.microsoft.com/office/drawing/2010/main">
                <a:solidFill>
                  <a:srgbClr val="FFFFFF"/>
                </a:solidFill>
              </a14:hiddenFill>
            </a:ext>
          </a:extLst>
        </p:spPr>
      </p:pic>
      <p:sp>
        <p:nvSpPr>
          <p:cNvPr id="4" name="Stačiakampis 3"/>
          <p:cNvSpPr/>
          <p:nvPr/>
        </p:nvSpPr>
        <p:spPr>
          <a:xfrm>
            <a:off x="-2832" y="4077072"/>
            <a:ext cx="4572000" cy="2677656"/>
          </a:xfrm>
          <a:prstGeom prst="rect">
            <a:avLst/>
          </a:prstGeom>
        </p:spPr>
        <p:txBody>
          <a:bodyPr>
            <a:spAutoFit/>
          </a:bodyPr>
          <a:lstStyle/>
          <a:p>
            <a:r>
              <a:rPr lang="nl-BE" sz="2400" dirty="0" smtClean="0"/>
              <a:t>	Jeudi</a:t>
            </a:r>
            <a:r>
              <a:rPr lang="nl-BE" sz="2400" dirty="0"/>
              <a:t>, nous avons visité le troisième emplacement de l'école, où seules trois classes de qualité et 2 jardins d'enfants sont enseignés. Après une visite dans les classes elles-mêmes, Dorothée donne un bref cours de danse.</a:t>
            </a:r>
            <a:endParaRPr lang="lt-LT" sz="2400" dirty="0"/>
          </a:p>
        </p:txBody>
      </p:sp>
    </p:spTree>
    <p:extLst>
      <p:ext uri="{BB962C8B-B14F-4D97-AF65-F5344CB8AC3E}">
        <p14:creationId xmlns:p14="http://schemas.microsoft.com/office/powerpoint/2010/main" val="1412149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452" y="45945"/>
            <a:ext cx="4896544" cy="3672409"/>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7483" y="3329608"/>
            <a:ext cx="4704523" cy="3528392"/>
          </a:xfrm>
          <a:prstGeom prst="rect">
            <a:avLst/>
          </a:prstGeom>
          <a:noFill/>
          <a:extLst>
            <a:ext uri="{909E8E84-426E-40DD-AFC4-6F175D3DCCD1}">
              <a14:hiddenFill xmlns:a14="http://schemas.microsoft.com/office/drawing/2010/main">
                <a:solidFill>
                  <a:srgbClr val="FFFFFF"/>
                </a:solidFill>
              </a14:hiddenFill>
            </a:ext>
          </a:extLst>
        </p:spPr>
      </p:pic>
      <p:sp>
        <p:nvSpPr>
          <p:cNvPr id="4" name="Stačiakampis 3"/>
          <p:cNvSpPr/>
          <p:nvPr/>
        </p:nvSpPr>
        <p:spPr>
          <a:xfrm>
            <a:off x="-25352" y="4149080"/>
            <a:ext cx="4572000" cy="2308324"/>
          </a:xfrm>
          <a:prstGeom prst="rect">
            <a:avLst/>
          </a:prstGeom>
        </p:spPr>
        <p:txBody>
          <a:bodyPr>
            <a:spAutoFit/>
          </a:bodyPr>
          <a:lstStyle/>
          <a:p>
            <a:r>
              <a:rPr lang="nl-BE" sz="2400" dirty="0" smtClean="0"/>
              <a:t>	Ce </a:t>
            </a:r>
            <a:r>
              <a:rPr lang="nl-BE" sz="2400" dirty="0"/>
              <a:t>village est inclus dans la liste des plus beaux endroits de Wallonie. Il est vraiment un village pittoresque où on peut se promener dans un quartier agréable.</a:t>
            </a:r>
            <a:endParaRPr lang="lt-LT" sz="2400" dirty="0"/>
          </a:p>
        </p:txBody>
      </p:sp>
      <p:sp>
        <p:nvSpPr>
          <p:cNvPr id="5" name="Stačiakampis 4"/>
          <p:cNvSpPr/>
          <p:nvPr/>
        </p:nvSpPr>
        <p:spPr>
          <a:xfrm>
            <a:off x="4932040" y="548680"/>
            <a:ext cx="4283968" cy="830997"/>
          </a:xfrm>
          <a:prstGeom prst="rect">
            <a:avLst/>
          </a:prstGeom>
        </p:spPr>
        <p:txBody>
          <a:bodyPr wrap="square">
            <a:spAutoFit/>
          </a:bodyPr>
          <a:lstStyle/>
          <a:p>
            <a:r>
              <a:rPr lang="nl-BE" sz="2400" dirty="0" smtClean="0"/>
              <a:t>Après la fréquentation scolaire, Soiron est notre prochain arrêt.</a:t>
            </a:r>
            <a:endParaRPr lang="lt-LT" sz="2400" dirty="0"/>
          </a:p>
        </p:txBody>
      </p:sp>
    </p:spTree>
    <p:extLst>
      <p:ext uri="{BB962C8B-B14F-4D97-AF65-F5344CB8AC3E}">
        <p14:creationId xmlns:p14="http://schemas.microsoft.com/office/powerpoint/2010/main" val="117330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1412776"/>
            <a:ext cx="7164796" cy="5377773"/>
          </a:xfrm>
          <a:prstGeom prst="rect">
            <a:avLst/>
          </a:prstGeom>
          <a:noFill/>
          <a:extLst>
            <a:ext uri="{909E8E84-426E-40DD-AFC4-6F175D3DCCD1}">
              <a14:hiddenFill xmlns:a14="http://schemas.microsoft.com/office/drawing/2010/main">
                <a:solidFill>
                  <a:srgbClr val="FFFFFF"/>
                </a:solidFill>
              </a14:hiddenFill>
            </a:ext>
          </a:extLst>
        </p:spPr>
      </p:pic>
      <p:sp>
        <p:nvSpPr>
          <p:cNvPr id="4" name="Stačiakampis 3"/>
          <p:cNvSpPr/>
          <p:nvPr/>
        </p:nvSpPr>
        <p:spPr>
          <a:xfrm>
            <a:off x="467544" y="476672"/>
            <a:ext cx="8424936" cy="830997"/>
          </a:xfrm>
          <a:prstGeom prst="rect">
            <a:avLst/>
          </a:prstGeom>
        </p:spPr>
        <p:txBody>
          <a:bodyPr wrap="square">
            <a:spAutoFit/>
          </a:bodyPr>
          <a:lstStyle/>
          <a:p>
            <a:r>
              <a:rPr lang="nl-BE" sz="2400" dirty="0"/>
              <a:t>Dans l'après-midi, il est temps de vous détendre dans les thermes de Spa.</a:t>
            </a:r>
            <a:endParaRPr lang="lt-LT" sz="2400" dirty="0"/>
          </a:p>
        </p:txBody>
      </p:sp>
    </p:spTree>
    <p:extLst>
      <p:ext uri="{BB962C8B-B14F-4D97-AF65-F5344CB8AC3E}">
        <p14:creationId xmlns:p14="http://schemas.microsoft.com/office/powerpoint/2010/main" val="3762572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196752"/>
            <a:ext cx="5587644" cy="4190734"/>
          </a:xfrm>
          <a:prstGeom prst="rect">
            <a:avLst/>
          </a:prstGeom>
          <a:noFill/>
          <a:extLst>
            <a:ext uri="{909E8E84-426E-40DD-AFC4-6F175D3DCCD1}">
              <a14:hiddenFill xmlns:a14="http://schemas.microsoft.com/office/drawing/2010/main">
                <a:solidFill>
                  <a:srgbClr val="FFFFFF"/>
                </a:solidFill>
              </a14:hiddenFill>
            </a:ext>
          </a:extLst>
        </p:spPr>
      </p:pic>
      <p:sp>
        <p:nvSpPr>
          <p:cNvPr id="4" name="Stačiakampis 3"/>
          <p:cNvSpPr/>
          <p:nvPr/>
        </p:nvSpPr>
        <p:spPr>
          <a:xfrm>
            <a:off x="6084168" y="1196752"/>
            <a:ext cx="2915816" cy="4154984"/>
          </a:xfrm>
          <a:prstGeom prst="rect">
            <a:avLst/>
          </a:prstGeom>
        </p:spPr>
        <p:txBody>
          <a:bodyPr wrap="square">
            <a:spAutoFit/>
          </a:bodyPr>
          <a:lstStyle/>
          <a:p>
            <a:r>
              <a:rPr lang="nl-BE" sz="2400" dirty="0"/>
              <a:t>La Cène est déjà sans nos collègues bulgares et les collègues lituaniens, nous disons au revoir ici. Nous sommes traités à diverses danses et des chants typiques de chaque pays. L'ambiance est bonne!</a:t>
            </a:r>
            <a:endParaRPr lang="lt-LT" sz="2400" dirty="0"/>
          </a:p>
        </p:txBody>
      </p:sp>
    </p:spTree>
    <p:extLst>
      <p:ext uri="{BB962C8B-B14F-4D97-AF65-F5344CB8AC3E}">
        <p14:creationId xmlns:p14="http://schemas.microsoft.com/office/powerpoint/2010/main" val="1429794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nl-BE" b="1" i="1" dirty="0"/>
              <a:t>Vendredi, 16 octobre, 2014</a:t>
            </a:r>
            <a:r>
              <a:rPr lang="lt-LT" dirty="0"/>
              <a:t/>
            </a:r>
            <a:br>
              <a:rPr lang="lt-LT" dirty="0"/>
            </a:br>
            <a:endParaRPr lang="lt-LT" dirty="0"/>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83968" y="2175289"/>
            <a:ext cx="4597050" cy="3450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tačiakampis 3"/>
          <p:cNvSpPr/>
          <p:nvPr/>
        </p:nvSpPr>
        <p:spPr>
          <a:xfrm>
            <a:off x="107504" y="908720"/>
            <a:ext cx="8856984" cy="1200329"/>
          </a:xfrm>
          <a:prstGeom prst="rect">
            <a:avLst/>
          </a:prstGeom>
        </p:spPr>
        <p:txBody>
          <a:bodyPr wrap="square">
            <a:spAutoFit/>
          </a:bodyPr>
          <a:lstStyle/>
          <a:p>
            <a:pPr algn="ctr"/>
            <a:r>
              <a:rPr lang="nl-BE" sz="2400" dirty="0"/>
              <a:t>Le dernier jour se lève. </a:t>
            </a:r>
            <a:endParaRPr lang="nl-BE" sz="2400" dirty="0" smtClean="0"/>
          </a:p>
          <a:p>
            <a:pPr algn="ctr"/>
            <a:r>
              <a:rPr lang="nl-BE" sz="2400" dirty="0" smtClean="0"/>
              <a:t>Une </a:t>
            </a:r>
            <a:r>
              <a:rPr lang="nl-BE" sz="2400" dirty="0"/>
              <a:t>autre bouffée d'air frais dans les Fagnes, une marche rapide à travers Spa lui-même et un bon déjeuner dans une pizzeria.</a:t>
            </a:r>
            <a:endParaRPr lang="lt-LT" sz="2400" dirty="0"/>
          </a:p>
        </p:txBody>
      </p:sp>
      <p:sp>
        <p:nvSpPr>
          <p:cNvPr id="5" name="Stačiakampis 4"/>
          <p:cNvSpPr/>
          <p:nvPr/>
        </p:nvSpPr>
        <p:spPr>
          <a:xfrm>
            <a:off x="539552" y="2420888"/>
            <a:ext cx="3744416" cy="3416320"/>
          </a:xfrm>
          <a:prstGeom prst="rect">
            <a:avLst/>
          </a:prstGeom>
        </p:spPr>
        <p:txBody>
          <a:bodyPr wrap="square">
            <a:spAutoFit/>
          </a:bodyPr>
          <a:lstStyle/>
          <a:p>
            <a:r>
              <a:rPr lang="nl-BE" sz="2400" dirty="0" smtClean="0"/>
              <a:t>	Ici </a:t>
            </a:r>
            <a:r>
              <a:rPr lang="nl-BE" sz="2400" dirty="0"/>
              <a:t>aussi, nous avons pris congé des collègues restants et retournés à la maison. Après un partage d'une douce tristesse expérience complète de la semaine, ce fut encore un moment d'émotion pour certains.</a:t>
            </a:r>
            <a:endParaRPr lang="lt-LT" sz="2400" dirty="0"/>
          </a:p>
        </p:txBody>
      </p:sp>
      <p:sp>
        <p:nvSpPr>
          <p:cNvPr id="6" name="Stačiakampis 5"/>
          <p:cNvSpPr/>
          <p:nvPr/>
        </p:nvSpPr>
        <p:spPr>
          <a:xfrm>
            <a:off x="1978112" y="6030330"/>
            <a:ext cx="6068649" cy="461665"/>
          </a:xfrm>
          <a:prstGeom prst="rect">
            <a:avLst/>
          </a:prstGeom>
        </p:spPr>
        <p:txBody>
          <a:bodyPr wrap="none">
            <a:spAutoFit/>
          </a:bodyPr>
          <a:lstStyle/>
          <a:p>
            <a:r>
              <a:rPr lang="nl-BE" sz="2400" dirty="0"/>
              <a:t>Ce fut une très bonne semaine pour nous tous!</a:t>
            </a:r>
            <a:endParaRPr lang="lt-LT" sz="2400" dirty="0"/>
          </a:p>
        </p:txBody>
      </p:sp>
    </p:spTree>
    <p:extLst>
      <p:ext uri="{BB962C8B-B14F-4D97-AF65-F5344CB8AC3E}">
        <p14:creationId xmlns:p14="http://schemas.microsoft.com/office/powerpoint/2010/main" val="3625149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nl-BE" b="1" i="1" dirty="0"/>
              <a:t>Lundi, 12 octobre, 2014</a:t>
            </a:r>
            <a:r>
              <a:rPr lang="lt-LT" dirty="0"/>
              <a:t/>
            </a:r>
            <a:br>
              <a:rPr lang="lt-LT" dirty="0"/>
            </a:br>
            <a:endParaRPr lang="lt-LT" dirty="0"/>
          </a:p>
        </p:txBody>
      </p:sp>
      <p:sp>
        <p:nvSpPr>
          <p:cNvPr id="4" name="Stačiakampis 3"/>
          <p:cNvSpPr/>
          <p:nvPr/>
        </p:nvSpPr>
        <p:spPr>
          <a:xfrm>
            <a:off x="4067944" y="1196752"/>
            <a:ext cx="4968552" cy="2677656"/>
          </a:xfrm>
          <a:prstGeom prst="rect">
            <a:avLst/>
          </a:prstGeom>
        </p:spPr>
        <p:txBody>
          <a:bodyPr wrap="square">
            <a:spAutoFit/>
          </a:bodyPr>
          <a:lstStyle/>
          <a:p>
            <a:r>
              <a:rPr lang="nl-BE" sz="2400" dirty="0"/>
              <a:t>Arrivée à l'école à Pepinster. Nous sommes accueillis par raillant les enfants avec des drapeaux. Après une heureuse réunion entre vieux amis et introduit quelques nouveaux visages, une réception générale suit par Colette, le directeur de l'école.</a:t>
            </a:r>
            <a:endParaRPr lang="lt-LT" sz="2400" dirty="0"/>
          </a:p>
        </p:txBody>
      </p:sp>
      <p:pic>
        <p:nvPicPr>
          <p:cNvPr id="1027" name="Afbeelding 23" descr="F:\Comenius Pepinster\naamloze gebeurtenis 12-13-14-15-16 oktober0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536" y="1196752"/>
            <a:ext cx="3769392" cy="2819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Afbeelding 22" descr="F:\Comenius Pepinster\naamloze gebeurtenis 12-13-14-15-16 oktober0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3852454"/>
            <a:ext cx="3956718" cy="296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tačiakampis 5"/>
          <p:cNvSpPr/>
          <p:nvPr/>
        </p:nvSpPr>
        <p:spPr>
          <a:xfrm>
            <a:off x="146241" y="4599984"/>
            <a:ext cx="4572000" cy="1569660"/>
          </a:xfrm>
          <a:prstGeom prst="rect">
            <a:avLst/>
          </a:prstGeom>
        </p:spPr>
        <p:txBody>
          <a:bodyPr>
            <a:spAutoFit/>
          </a:bodyPr>
          <a:lstStyle/>
          <a:p>
            <a:r>
              <a:rPr lang="nl-BE" sz="2400" dirty="0" smtClean="0"/>
              <a:t>Après nous obtenons une explication sur la façon dont le système de l'école primaire ressemble en Wallonie.</a:t>
            </a:r>
            <a:endParaRPr lang="lt-LT" sz="2400" dirty="0"/>
          </a:p>
        </p:txBody>
      </p:sp>
    </p:spTree>
    <p:extLst>
      <p:ext uri="{BB962C8B-B14F-4D97-AF65-F5344CB8AC3E}">
        <p14:creationId xmlns:p14="http://schemas.microsoft.com/office/powerpoint/2010/main" val="601219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404664"/>
            <a:ext cx="7577458"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tačiakampis 3"/>
          <p:cNvSpPr/>
          <p:nvPr/>
        </p:nvSpPr>
        <p:spPr>
          <a:xfrm>
            <a:off x="971600" y="5805264"/>
            <a:ext cx="7776864" cy="830997"/>
          </a:xfrm>
          <a:prstGeom prst="rect">
            <a:avLst/>
          </a:prstGeom>
        </p:spPr>
        <p:txBody>
          <a:bodyPr wrap="square">
            <a:spAutoFit/>
          </a:bodyPr>
          <a:lstStyle/>
          <a:p>
            <a:r>
              <a:rPr lang="nl-BE" sz="2400" dirty="0" smtClean="0"/>
              <a:t>	Après </a:t>
            </a:r>
            <a:r>
              <a:rPr lang="nl-BE" sz="2400" dirty="0"/>
              <a:t>un déjeuner copieux, nous visitons l'église de Pepinster, où nous jouissons d'une visite guidée par un guide.</a:t>
            </a:r>
            <a:endParaRPr lang="lt-LT" sz="2400" dirty="0"/>
          </a:p>
        </p:txBody>
      </p:sp>
    </p:spTree>
    <p:extLst>
      <p:ext uri="{BB962C8B-B14F-4D97-AF65-F5344CB8AC3E}">
        <p14:creationId xmlns:p14="http://schemas.microsoft.com/office/powerpoint/2010/main" val="1354771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906979"/>
            <a:ext cx="7848872" cy="5913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tačiakampis 3"/>
          <p:cNvSpPr/>
          <p:nvPr/>
        </p:nvSpPr>
        <p:spPr>
          <a:xfrm>
            <a:off x="539552" y="260648"/>
            <a:ext cx="8424936" cy="1200329"/>
          </a:xfrm>
          <a:prstGeom prst="rect">
            <a:avLst/>
          </a:prstGeom>
        </p:spPr>
        <p:txBody>
          <a:bodyPr wrap="square">
            <a:spAutoFit/>
          </a:bodyPr>
          <a:lstStyle/>
          <a:p>
            <a:r>
              <a:rPr lang="nl-BE" sz="2400" dirty="0" smtClean="0"/>
              <a:t>	Notre </a:t>
            </a:r>
            <a:r>
              <a:rPr lang="nl-BE" sz="2400" dirty="0"/>
              <a:t>prochain arrêt est le fort de Tancrémont, une ancienne forteresse militaire qui fait partie des forts autour de Liège.</a:t>
            </a:r>
            <a:endParaRPr lang="lt-LT" sz="2400" dirty="0"/>
          </a:p>
        </p:txBody>
      </p:sp>
    </p:spTree>
    <p:extLst>
      <p:ext uri="{BB962C8B-B14F-4D97-AF65-F5344CB8AC3E}">
        <p14:creationId xmlns:p14="http://schemas.microsoft.com/office/powerpoint/2010/main" val="774665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7" y="332656"/>
            <a:ext cx="4697437"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3140968"/>
            <a:ext cx="4824536" cy="3615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tačiakampis 3"/>
          <p:cNvSpPr/>
          <p:nvPr/>
        </p:nvSpPr>
        <p:spPr>
          <a:xfrm>
            <a:off x="5292080" y="620688"/>
            <a:ext cx="3693954" cy="1938992"/>
          </a:xfrm>
          <a:prstGeom prst="rect">
            <a:avLst/>
          </a:prstGeom>
        </p:spPr>
        <p:txBody>
          <a:bodyPr wrap="square">
            <a:spAutoFit/>
          </a:bodyPr>
          <a:lstStyle/>
          <a:p>
            <a:r>
              <a:rPr lang="nl-BE" sz="2400" dirty="0"/>
              <a:t>La première journée a été clair teinté religieusement, parce Banneux, un célèbre lieu de pèlerinage marial, était au programme.</a:t>
            </a:r>
            <a:endParaRPr lang="lt-LT" sz="2400" dirty="0"/>
          </a:p>
        </p:txBody>
      </p:sp>
    </p:spTree>
    <p:extLst>
      <p:ext uri="{BB962C8B-B14F-4D97-AF65-F5344CB8AC3E}">
        <p14:creationId xmlns:p14="http://schemas.microsoft.com/office/powerpoint/2010/main" val="1831312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nl-BE" b="1" i="1" dirty="0"/>
              <a:t>Mardi, 13 octobre, 2014</a:t>
            </a:r>
            <a:r>
              <a:rPr lang="lt-LT" dirty="0"/>
              <a:t/>
            </a:r>
            <a:br>
              <a:rPr lang="lt-LT" dirty="0"/>
            </a:br>
            <a:endParaRPr lang="lt-LT" dirty="0"/>
          </a:p>
        </p:txBody>
      </p:sp>
      <p:sp>
        <p:nvSpPr>
          <p:cNvPr id="3" name="Turinio vietos rezervavimo ženklas 2"/>
          <p:cNvSpPr>
            <a:spLocks noGrp="1"/>
          </p:cNvSpPr>
          <p:nvPr>
            <p:ph idx="1"/>
          </p:nvPr>
        </p:nvSpPr>
        <p:spPr/>
        <p:txBody>
          <a:bodyPr/>
          <a:lstStyle/>
          <a:p>
            <a:pPr marL="0" indent="0">
              <a:buNone/>
            </a:pPr>
            <a:r>
              <a:rPr lang="nl-BE" dirty="0"/>
              <a:t>Le lendemain, nous commençons par une visite à l'autre branche de l'école élémentaire.</a:t>
            </a:r>
            <a:endParaRPr lang="lt-LT" dirty="0"/>
          </a:p>
          <a:p>
            <a:pPr marL="0" indent="0">
              <a:buNone/>
            </a:pPr>
            <a:r>
              <a:rPr lang="nl-BE" dirty="0"/>
              <a:t>Cette école est remarquablement spacieux pour seulement deux classes de maternelle. </a:t>
            </a:r>
            <a:endParaRPr lang="lt-LT"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3650" y="3717032"/>
            <a:ext cx="4076700" cy="3057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188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3538" y="260648"/>
            <a:ext cx="4076190" cy="3057143"/>
          </a:xfrm>
          <a:prstGeom prst="rect">
            <a:avLst/>
          </a:prstGeom>
          <a:noFill/>
          <a:extLst>
            <a:ext uri="{909E8E84-426E-40DD-AFC4-6F175D3DCCD1}">
              <a14:hiddenFill xmlns:a14="http://schemas.microsoft.com/office/drawing/2010/main">
                <a:solidFill>
                  <a:srgbClr val="FFFFFF"/>
                </a:solidFill>
              </a14:hiddenFill>
            </a:ext>
          </a:extLst>
        </p:spPr>
      </p:pic>
      <p:sp>
        <p:nvSpPr>
          <p:cNvPr id="5" name="Stačiakampis 4"/>
          <p:cNvSpPr/>
          <p:nvPr/>
        </p:nvSpPr>
        <p:spPr>
          <a:xfrm>
            <a:off x="4444957" y="188640"/>
            <a:ext cx="4572000" cy="1569660"/>
          </a:xfrm>
          <a:prstGeom prst="rect">
            <a:avLst/>
          </a:prstGeom>
        </p:spPr>
        <p:txBody>
          <a:bodyPr>
            <a:spAutoFit/>
          </a:bodyPr>
          <a:lstStyle/>
          <a:p>
            <a:r>
              <a:rPr lang="nl-BE" sz="2400" dirty="0" smtClean="0"/>
              <a:t>Nous </a:t>
            </a:r>
            <a:r>
              <a:rPr lang="nl-BE" sz="2400" dirty="0"/>
              <a:t>avons fait connaissance avec quelques outils intelligents. Ainsi, parmi ces plus papillon, servant de suivi des enfants.</a:t>
            </a:r>
            <a:endParaRPr lang="lt-LT" sz="2400" dirty="0"/>
          </a:p>
        </p:txBody>
      </p:sp>
      <p:pic>
        <p:nvPicPr>
          <p:cNvPr id="61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3573016"/>
            <a:ext cx="4076700" cy="3057525"/>
          </a:xfrm>
          <a:prstGeom prst="rect">
            <a:avLst/>
          </a:prstGeom>
          <a:noFill/>
          <a:extLst>
            <a:ext uri="{909E8E84-426E-40DD-AFC4-6F175D3DCCD1}">
              <a14:hiddenFill xmlns:a14="http://schemas.microsoft.com/office/drawing/2010/main">
                <a:solidFill>
                  <a:srgbClr val="FFFFFF"/>
                </a:solidFill>
              </a14:hiddenFill>
            </a:ext>
          </a:extLst>
        </p:spPr>
      </p:pic>
      <p:sp>
        <p:nvSpPr>
          <p:cNvPr id="6" name="Stačiakampis 5"/>
          <p:cNvSpPr/>
          <p:nvPr/>
        </p:nvSpPr>
        <p:spPr>
          <a:xfrm>
            <a:off x="4441859" y="1882001"/>
            <a:ext cx="4572000" cy="1569660"/>
          </a:xfrm>
          <a:prstGeom prst="rect">
            <a:avLst/>
          </a:prstGeom>
        </p:spPr>
        <p:txBody>
          <a:bodyPr>
            <a:spAutoFit/>
          </a:bodyPr>
          <a:lstStyle/>
          <a:p>
            <a:r>
              <a:rPr lang="nl-BE" sz="2400" dirty="0"/>
              <a:t>Lorsque les enfants ont une certaine habileté à maîtriser, il </a:t>
            </a:r>
            <a:r>
              <a:rPr lang="nl-BE" sz="2400" dirty="0" smtClean="0"/>
              <a:t>y a </a:t>
            </a:r>
            <a:r>
              <a:rPr lang="nl-BE" sz="2400" dirty="0"/>
              <a:t>un sticker collé sur la compétence respective.</a:t>
            </a:r>
            <a:endParaRPr lang="lt-LT" sz="2400" dirty="0"/>
          </a:p>
        </p:txBody>
      </p:sp>
      <p:sp>
        <p:nvSpPr>
          <p:cNvPr id="7" name="Stačiakampis 6"/>
          <p:cNvSpPr/>
          <p:nvPr/>
        </p:nvSpPr>
        <p:spPr>
          <a:xfrm>
            <a:off x="107504" y="3464470"/>
            <a:ext cx="4572000" cy="3046988"/>
          </a:xfrm>
          <a:prstGeom prst="rect">
            <a:avLst/>
          </a:prstGeom>
        </p:spPr>
        <p:txBody>
          <a:bodyPr>
            <a:spAutoFit/>
          </a:bodyPr>
          <a:lstStyle/>
          <a:p>
            <a:r>
              <a:rPr lang="nl-BE" sz="2400" dirty="0"/>
              <a:t>Aussi cette «boîte à colères» est une source d'inspiration: si les enfants sont en colère, ils essaient d'écrire pourquoi, après quoi ils peuvent froisser le papier et à la déchirure. Ils déposent alors dans la boîte et par ce geste doit prendre disparaître leur colère.</a:t>
            </a:r>
            <a:endParaRPr lang="lt-LT" sz="2400" dirty="0"/>
          </a:p>
        </p:txBody>
      </p:sp>
    </p:spTree>
    <p:extLst>
      <p:ext uri="{BB962C8B-B14F-4D97-AF65-F5344CB8AC3E}">
        <p14:creationId xmlns:p14="http://schemas.microsoft.com/office/powerpoint/2010/main" val="2638290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476672"/>
            <a:ext cx="4076190" cy="3057143"/>
          </a:xfrm>
          <a:prstGeom prst="rect">
            <a:avLst/>
          </a:prstGeom>
          <a:noFill/>
          <a:extLst>
            <a:ext uri="{909E8E84-426E-40DD-AFC4-6F175D3DCCD1}">
              <a14:hiddenFill xmlns:a14="http://schemas.microsoft.com/office/drawing/2010/main">
                <a:solidFill>
                  <a:srgbClr val="FFFFFF"/>
                </a:solidFill>
              </a14:hiddenFill>
            </a:ext>
          </a:extLst>
        </p:spPr>
      </p:pic>
      <p:sp>
        <p:nvSpPr>
          <p:cNvPr id="4" name="Stačiakampis 3"/>
          <p:cNvSpPr/>
          <p:nvPr/>
        </p:nvSpPr>
        <p:spPr>
          <a:xfrm>
            <a:off x="611560" y="3933056"/>
            <a:ext cx="8064896" cy="1938992"/>
          </a:xfrm>
          <a:prstGeom prst="rect">
            <a:avLst/>
          </a:prstGeom>
        </p:spPr>
        <p:txBody>
          <a:bodyPr wrap="square">
            <a:spAutoFit/>
          </a:bodyPr>
          <a:lstStyle/>
          <a:p>
            <a:r>
              <a:rPr lang="nl-BE" sz="2400" dirty="0" smtClean="0"/>
              <a:t>	Avant </a:t>
            </a:r>
            <a:r>
              <a:rPr lang="nl-BE" sz="2400" dirty="0"/>
              <a:t>le déjeuner, nous sommes accueillis par le maire et plusieurs conseillers municipaux à la mairie. Ils sont très honorés de recevoir autant de gens de différents pays dans leur village et profiter de l'attention. Il est confortable bavardé avec une collation et une boisson.</a:t>
            </a:r>
            <a:endParaRPr lang="lt-LT" sz="2400"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476672"/>
            <a:ext cx="4076700" cy="3057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689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844824"/>
            <a:ext cx="4704522" cy="3528392"/>
          </a:xfrm>
          <a:prstGeom prst="rect">
            <a:avLst/>
          </a:prstGeom>
          <a:noFill/>
          <a:extLst>
            <a:ext uri="{909E8E84-426E-40DD-AFC4-6F175D3DCCD1}">
              <a14:hiddenFill xmlns:a14="http://schemas.microsoft.com/office/drawing/2010/main">
                <a:solidFill>
                  <a:srgbClr val="FFFFFF"/>
                </a:solidFill>
              </a14:hiddenFill>
            </a:ext>
          </a:extLst>
        </p:spPr>
      </p:pic>
      <p:sp>
        <p:nvSpPr>
          <p:cNvPr id="4" name="Stačiakampis 3"/>
          <p:cNvSpPr/>
          <p:nvPr/>
        </p:nvSpPr>
        <p:spPr>
          <a:xfrm>
            <a:off x="4981261" y="1412776"/>
            <a:ext cx="3922495" cy="4154984"/>
          </a:xfrm>
          <a:prstGeom prst="rect">
            <a:avLst/>
          </a:prstGeom>
        </p:spPr>
        <p:txBody>
          <a:bodyPr wrap="square">
            <a:spAutoFit/>
          </a:bodyPr>
          <a:lstStyle/>
          <a:p>
            <a:r>
              <a:rPr lang="nl-BE" sz="2400" dirty="0"/>
              <a:t>Dans l'après-midi, nous visitons le château de Franchimont, les ruines d'un château construit au 11ème siècle. Nous obtenons une explication très détaillée de l'histoire du château par un guide très passionné. Ce dernier nous a aussi donné à la fin d'un niveau légende de l'enfant.</a:t>
            </a:r>
            <a:endParaRPr lang="lt-LT" sz="2400" dirty="0"/>
          </a:p>
        </p:txBody>
      </p:sp>
    </p:spTree>
    <p:extLst>
      <p:ext uri="{BB962C8B-B14F-4D97-AF65-F5344CB8AC3E}">
        <p14:creationId xmlns:p14="http://schemas.microsoft.com/office/powerpoint/2010/main" val="2384090730"/>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TotalTime>
  <Words>411</Words>
  <Application>Microsoft Office PowerPoint</Application>
  <PresentationFormat>Demonstracija ekrane (4:3)</PresentationFormat>
  <Paragraphs>30</Paragraphs>
  <Slides>16</Slides>
  <Notes>0</Notes>
  <HiddenSlides>0</HiddenSlides>
  <MMClips>0</MMClips>
  <ScaleCrop>false</ScaleCrop>
  <HeadingPairs>
    <vt:vector size="4" baseType="variant">
      <vt:variant>
        <vt:lpstr>Tema</vt:lpstr>
      </vt:variant>
      <vt:variant>
        <vt:i4>1</vt:i4>
      </vt:variant>
      <vt:variant>
        <vt:lpstr>Skaidrių pavadinimai</vt:lpstr>
      </vt:variant>
      <vt:variant>
        <vt:i4>16</vt:i4>
      </vt:variant>
    </vt:vector>
  </HeadingPairs>
  <TitlesOfParts>
    <vt:vector size="17" baseType="lpstr">
      <vt:lpstr>Office tema</vt:lpstr>
      <vt:lpstr>Journal Comenius Belgique FR</vt:lpstr>
      <vt:lpstr>Lundi, 12 octobre, 2014 </vt:lpstr>
      <vt:lpstr>PowerPoint pristatymas</vt:lpstr>
      <vt:lpstr>PowerPoint pristatymas</vt:lpstr>
      <vt:lpstr>PowerPoint pristatymas</vt:lpstr>
      <vt:lpstr>Mardi, 13 octobre, 2014 </vt:lpstr>
      <vt:lpstr>PowerPoint pristatymas</vt:lpstr>
      <vt:lpstr>PowerPoint pristatymas</vt:lpstr>
      <vt:lpstr>PowerPoint pristatymas</vt:lpstr>
      <vt:lpstr>Mercredi, 14 octobre, 2014</vt:lpstr>
      <vt:lpstr>PowerPoint pristatymas</vt:lpstr>
      <vt:lpstr>Jeudi, 15 octobre, 2014 </vt:lpstr>
      <vt:lpstr>PowerPoint pristatymas</vt:lpstr>
      <vt:lpstr>PowerPoint pristatymas</vt:lpstr>
      <vt:lpstr>PowerPoint pristatymas</vt:lpstr>
      <vt:lpstr>Vendredi, 16 octobre, 2014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Journal Comenius Belgique FR</dc:title>
  <dc:creator>Vartotojas</dc:creator>
  <cp:lastModifiedBy>Vartotojas</cp:lastModifiedBy>
  <cp:revision>12</cp:revision>
  <dcterms:created xsi:type="dcterms:W3CDTF">2015-06-28T09:04:33Z</dcterms:created>
  <dcterms:modified xsi:type="dcterms:W3CDTF">2015-06-28T13:34:25Z</dcterms:modified>
</cp:coreProperties>
</file>