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84" y="-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685800" y="2130425"/>
            <a:ext cx="7772400" cy="1470025"/>
          </a:xfrm>
        </p:spPr>
        <p:txBody>
          <a:bodyPr/>
          <a:lstStyle/>
          <a:p>
            <a:r>
              <a:rPr lang="lt-LT" smtClean="0"/>
              <a:t>Spustelėję redag. ruoš. pavad. stilių</a:t>
            </a:r>
            <a:endParaRPr lang="lt-LT"/>
          </a:p>
        </p:txBody>
      </p:sp>
      <p:sp>
        <p:nvSpPr>
          <p:cNvPr id="3" name="Antrinis pavadinima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p:txBody>
          <a:bodyPr/>
          <a:lstStyle/>
          <a:p>
            <a:fld id="{4BEA80E7-E970-4143-B33A-6893D87B5D53}" type="datetimeFigureOut">
              <a:rPr lang="lt-LT" smtClean="0"/>
              <a:t>2015-06-28</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0733E16E-670A-414D-844B-5BD8598D0B31}" type="slidenum">
              <a:rPr lang="lt-LT" smtClean="0"/>
              <a:t>‹#›</a:t>
            </a:fld>
            <a:endParaRPr lang="lt-LT"/>
          </a:p>
        </p:txBody>
      </p:sp>
    </p:spTree>
    <p:extLst>
      <p:ext uri="{BB962C8B-B14F-4D97-AF65-F5344CB8AC3E}">
        <p14:creationId xmlns:p14="http://schemas.microsoft.com/office/powerpoint/2010/main" val="267428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4BEA80E7-E970-4143-B33A-6893D87B5D53}" type="datetimeFigureOut">
              <a:rPr lang="lt-LT" smtClean="0"/>
              <a:t>2015-06-28</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0733E16E-670A-414D-844B-5BD8598D0B31}" type="slidenum">
              <a:rPr lang="lt-LT" smtClean="0"/>
              <a:t>‹#›</a:t>
            </a:fld>
            <a:endParaRPr lang="lt-LT"/>
          </a:p>
        </p:txBody>
      </p:sp>
    </p:spTree>
    <p:extLst>
      <p:ext uri="{BB962C8B-B14F-4D97-AF65-F5344CB8AC3E}">
        <p14:creationId xmlns:p14="http://schemas.microsoft.com/office/powerpoint/2010/main" val="396829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74638"/>
            <a:ext cx="2057400" cy="5851525"/>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457200" y="274638"/>
            <a:ext cx="6019800" cy="5851525"/>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4BEA80E7-E970-4143-B33A-6893D87B5D53}" type="datetimeFigureOut">
              <a:rPr lang="lt-LT" smtClean="0"/>
              <a:t>2015-06-28</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0733E16E-670A-414D-844B-5BD8598D0B31}" type="slidenum">
              <a:rPr lang="lt-LT" smtClean="0"/>
              <a:t>‹#›</a:t>
            </a:fld>
            <a:endParaRPr lang="lt-LT"/>
          </a:p>
        </p:txBody>
      </p:sp>
    </p:spTree>
    <p:extLst>
      <p:ext uri="{BB962C8B-B14F-4D97-AF65-F5344CB8AC3E}">
        <p14:creationId xmlns:p14="http://schemas.microsoft.com/office/powerpoint/2010/main" val="2125725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4BEA80E7-E970-4143-B33A-6893D87B5D53}" type="datetimeFigureOut">
              <a:rPr lang="lt-LT" smtClean="0"/>
              <a:t>2015-06-28</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0733E16E-670A-414D-844B-5BD8598D0B31}" type="slidenum">
              <a:rPr lang="lt-LT" smtClean="0"/>
              <a:t>‹#›</a:t>
            </a:fld>
            <a:endParaRPr lang="lt-LT"/>
          </a:p>
        </p:txBody>
      </p:sp>
    </p:spTree>
    <p:extLst>
      <p:ext uri="{BB962C8B-B14F-4D97-AF65-F5344CB8AC3E}">
        <p14:creationId xmlns:p14="http://schemas.microsoft.com/office/powerpoint/2010/main" val="3416479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722313" y="4406900"/>
            <a:ext cx="7772400" cy="1362075"/>
          </a:xfrm>
        </p:spPr>
        <p:txBody>
          <a:bodyPr anchor="t"/>
          <a:lstStyle>
            <a:lvl1pPr algn="l">
              <a:defRPr sz="4000" b="1" cap="all"/>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os vietos rezervavimo ženklas 3"/>
          <p:cNvSpPr>
            <a:spLocks noGrp="1"/>
          </p:cNvSpPr>
          <p:nvPr>
            <p:ph type="dt" sz="half" idx="10"/>
          </p:nvPr>
        </p:nvSpPr>
        <p:spPr/>
        <p:txBody>
          <a:bodyPr/>
          <a:lstStyle/>
          <a:p>
            <a:fld id="{4BEA80E7-E970-4143-B33A-6893D87B5D53}" type="datetimeFigureOut">
              <a:rPr lang="lt-LT" smtClean="0"/>
              <a:t>2015-06-28</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0733E16E-670A-414D-844B-5BD8598D0B31}" type="slidenum">
              <a:rPr lang="lt-LT" smtClean="0"/>
              <a:t>‹#›</a:t>
            </a:fld>
            <a:endParaRPr lang="lt-LT"/>
          </a:p>
        </p:txBody>
      </p:sp>
    </p:spTree>
    <p:extLst>
      <p:ext uri="{BB962C8B-B14F-4D97-AF65-F5344CB8AC3E}">
        <p14:creationId xmlns:p14="http://schemas.microsoft.com/office/powerpoint/2010/main" val="18305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4BEA80E7-E970-4143-B33A-6893D87B5D53}" type="datetimeFigureOut">
              <a:rPr lang="lt-LT" smtClean="0"/>
              <a:t>2015-06-28</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0733E16E-670A-414D-844B-5BD8598D0B31}" type="slidenum">
              <a:rPr lang="lt-LT" smtClean="0"/>
              <a:t>‹#›</a:t>
            </a:fld>
            <a:endParaRPr lang="lt-LT"/>
          </a:p>
        </p:txBody>
      </p:sp>
    </p:spTree>
    <p:extLst>
      <p:ext uri="{BB962C8B-B14F-4D97-AF65-F5344CB8AC3E}">
        <p14:creationId xmlns:p14="http://schemas.microsoft.com/office/powerpoint/2010/main" val="321983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4BEA80E7-E970-4143-B33A-6893D87B5D53}" type="datetimeFigureOut">
              <a:rPr lang="lt-LT" smtClean="0"/>
              <a:t>2015-06-28</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0733E16E-670A-414D-844B-5BD8598D0B31}" type="slidenum">
              <a:rPr lang="lt-LT" smtClean="0"/>
              <a:t>‹#›</a:t>
            </a:fld>
            <a:endParaRPr lang="lt-LT"/>
          </a:p>
        </p:txBody>
      </p:sp>
    </p:spTree>
    <p:extLst>
      <p:ext uri="{BB962C8B-B14F-4D97-AF65-F5344CB8AC3E}">
        <p14:creationId xmlns:p14="http://schemas.microsoft.com/office/powerpoint/2010/main" val="364863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4BEA80E7-E970-4143-B33A-6893D87B5D53}" type="datetimeFigureOut">
              <a:rPr lang="lt-LT" smtClean="0"/>
              <a:t>2015-06-28</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0733E16E-670A-414D-844B-5BD8598D0B31}" type="slidenum">
              <a:rPr lang="lt-LT" smtClean="0"/>
              <a:t>‹#›</a:t>
            </a:fld>
            <a:endParaRPr lang="lt-LT"/>
          </a:p>
        </p:txBody>
      </p:sp>
    </p:spTree>
    <p:extLst>
      <p:ext uri="{BB962C8B-B14F-4D97-AF65-F5344CB8AC3E}">
        <p14:creationId xmlns:p14="http://schemas.microsoft.com/office/powerpoint/2010/main" val="36056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4BEA80E7-E970-4143-B33A-6893D87B5D53}" type="datetimeFigureOut">
              <a:rPr lang="lt-LT" smtClean="0"/>
              <a:t>2015-06-28</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0733E16E-670A-414D-844B-5BD8598D0B31}" type="slidenum">
              <a:rPr lang="lt-LT" smtClean="0"/>
              <a:t>‹#›</a:t>
            </a:fld>
            <a:endParaRPr lang="lt-LT"/>
          </a:p>
        </p:txBody>
      </p:sp>
    </p:spTree>
    <p:extLst>
      <p:ext uri="{BB962C8B-B14F-4D97-AF65-F5344CB8AC3E}">
        <p14:creationId xmlns:p14="http://schemas.microsoft.com/office/powerpoint/2010/main" val="550705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3050"/>
            <a:ext cx="3008313" cy="1162050"/>
          </a:xfrm>
        </p:spPr>
        <p:txBody>
          <a:bodyPr anchor="b"/>
          <a:lstStyle>
            <a:lvl1pPr algn="l">
              <a:defRPr sz="2000" b="1"/>
            </a:lvl1pPr>
          </a:lstStyle>
          <a:p>
            <a:r>
              <a:rPr lang="lt-LT" smtClean="0"/>
              <a:t>Spustelėję redag. ruoš. pavad. stilių</a:t>
            </a:r>
            <a:endParaRPr lang="lt-LT"/>
          </a:p>
        </p:txBody>
      </p:sp>
      <p:sp>
        <p:nvSpPr>
          <p:cNvPr id="3" name="Turinio vietos rezervavimo ženkla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4BEA80E7-E970-4143-B33A-6893D87B5D53}" type="datetimeFigureOut">
              <a:rPr lang="lt-LT" smtClean="0"/>
              <a:t>2015-06-28</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0733E16E-670A-414D-844B-5BD8598D0B31}" type="slidenum">
              <a:rPr lang="lt-LT" smtClean="0"/>
              <a:t>‹#›</a:t>
            </a:fld>
            <a:endParaRPr lang="lt-LT"/>
          </a:p>
        </p:txBody>
      </p:sp>
    </p:spTree>
    <p:extLst>
      <p:ext uri="{BB962C8B-B14F-4D97-AF65-F5344CB8AC3E}">
        <p14:creationId xmlns:p14="http://schemas.microsoft.com/office/powerpoint/2010/main" val="4041235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1792288" y="4800600"/>
            <a:ext cx="5486400" cy="566738"/>
          </a:xfrm>
        </p:spPr>
        <p:txBody>
          <a:bodyPr anchor="b"/>
          <a:lstStyle>
            <a:lvl1pPr algn="l">
              <a:defRPr sz="2000" b="1"/>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4BEA80E7-E970-4143-B33A-6893D87B5D53}" type="datetimeFigureOut">
              <a:rPr lang="lt-LT" smtClean="0"/>
              <a:t>2015-06-28</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0733E16E-670A-414D-844B-5BD8598D0B31}" type="slidenum">
              <a:rPr lang="lt-LT" smtClean="0"/>
              <a:t>‹#›</a:t>
            </a:fld>
            <a:endParaRPr lang="lt-LT"/>
          </a:p>
        </p:txBody>
      </p:sp>
    </p:spTree>
    <p:extLst>
      <p:ext uri="{BB962C8B-B14F-4D97-AF65-F5344CB8AC3E}">
        <p14:creationId xmlns:p14="http://schemas.microsoft.com/office/powerpoint/2010/main" val="427970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EA80E7-E970-4143-B33A-6893D87B5D53}" type="datetimeFigureOut">
              <a:rPr lang="lt-LT" smtClean="0"/>
              <a:t>2015-06-28</a:t>
            </a:fld>
            <a:endParaRPr lang="lt-LT"/>
          </a:p>
        </p:txBody>
      </p:sp>
      <p:sp>
        <p:nvSpPr>
          <p:cNvPr id="5" name="Poraštės vietos rezervavimo ženklas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3E16E-670A-414D-844B-5BD8598D0B31}" type="slidenum">
              <a:rPr lang="lt-LT" smtClean="0"/>
              <a:t>‹#›</a:t>
            </a:fld>
            <a:endParaRPr lang="lt-LT"/>
          </a:p>
        </p:txBody>
      </p:sp>
    </p:spTree>
    <p:extLst>
      <p:ext uri="{BB962C8B-B14F-4D97-AF65-F5344CB8AC3E}">
        <p14:creationId xmlns:p14="http://schemas.microsoft.com/office/powerpoint/2010/main" val="3842561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p:txBody>
          <a:bodyPr>
            <a:normAutofit/>
          </a:bodyPr>
          <a:lstStyle/>
          <a:p>
            <a:r>
              <a:rPr lang="nl-BE" dirty="0" smtClean="0"/>
              <a:t>Journal </a:t>
            </a:r>
            <a:r>
              <a:rPr lang="nl-BE" dirty="0"/>
              <a:t>Comenius Belgique </a:t>
            </a:r>
            <a:r>
              <a:rPr lang="nl-BE" dirty="0" smtClean="0"/>
              <a:t>NL</a:t>
            </a:r>
            <a:endParaRPr lang="lt-LT" dirty="0"/>
          </a:p>
        </p:txBody>
      </p:sp>
      <p:sp>
        <p:nvSpPr>
          <p:cNvPr id="3" name="Antrinis pavadinimas 2"/>
          <p:cNvSpPr>
            <a:spLocks noGrp="1"/>
          </p:cNvSpPr>
          <p:nvPr>
            <p:ph type="subTitle" idx="1"/>
          </p:nvPr>
        </p:nvSpPr>
        <p:spPr/>
        <p:txBody>
          <a:bodyPr/>
          <a:lstStyle/>
          <a:p>
            <a:r>
              <a:rPr lang="nl-BE" dirty="0" smtClean="0"/>
              <a:t>14 </a:t>
            </a:r>
            <a:r>
              <a:rPr lang="nl-BE" dirty="0"/>
              <a:t>octobre </a:t>
            </a:r>
            <a:r>
              <a:rPr lang="nl-BE" dirty="0" smtClean="0"/>
              <a:t>2013 </a:t>
            </a:r>
            <a:r>
              <a:rPr lang="nl-BE" dirty="0"/>
              <a:t>– </a:t>
            </a:r>
            <a:r>
              <a:rPr lang="nl-BE" dirty="0" smtClean="0"/>
              <a:t>18 </a:t>
            </a:r>
            <a:r>
              <a:rPr lang="nl-BE" dirty="0"/>
              <a:t>octobre </a:t>
            </a:r>
            <a:r>
              <a:rPr lang="nl-BE" dirty="0" smtClean="0"/>
              <a:t>2014</a:t>
            </a:r>
            <a:endParaRPr lang="lt-LT" dirty="0"/>
          </a:p>
          <a:p>
            <a:endParaRPr lang="lt-LT" dirty="0"/>
          </a:p>
        </p:txBody>
      </p:sp>
    </p:spTree>
    <p:extLst>
      <p:ext uri="{BB962C8B-B14F-4D97-AF65-F5344CB8AC3E}">
        <p14:creationId xmlns:p14="http://schemas.microsoft.com/office/powerpoint/2010/main" val="2977529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24628"/>
            <a:ext cx="5761219" cy="384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251520" y="116632"/>
            <a:ext cx="8712968" cy="1107996"/>
          </a:xfrm>
          <a:prstGeom prst="rect">
            <a:avLst/>
          </a:prstGeom>
        </p:spPr>
        <p:txBody>
          <a:bodyPr wrap="square">
            <a:spAutoFit/>
          </a:bodyPr>
          <a:lstStyle/>
          <a:p>
            <a:r>
              <a:rPr lang="en-US" sz="2400" dirty="0"/>
              <a:t>Jour après jour, les liens </a:t>
            </a:r>
            <a:r>
              <a:rPr lang="en-US" sz="2400" dirty="0" err="1"/>
              <a:t>amicaux</a:t>
            </a:r>
            <a:r>
              <a:rPr lang="en-US" sz="2400" dirty="0"/>
              <a:t> se </a:t>
            </a:r>
            <a:r>
              <a:rPr lang="en-US" sz="2400" dirty="0" err="1"/>
              <a:t>sont</a:t>
            </a:r>
            <a:r>
              <a:rPr lang="en-US" sz="2400" dirty="0"/>
              <a:t> </a:t>
            </a:r>
            <a:r>
              <a:rPr lang="en-US" sz="2400" dirty="0" err="1"/>
              <a:t>renforcés</a:t>
            </a:r>
            <a:r>
              <a:rPr lang="en-US" sz="2400" dirty="0"/>
              <a:t>. On </a:t>
            </a:r>
            <a:r>
              <a:rPr lang="en-US" sz="2400" dirty="0" err="1"/>
              <a:t>s'est</a:t>
            </a:r>
            <a:r>
              <a:rPr lang="en-US" sz="2400" dirty="0"/>
              <a:t> </a:t>
            </a:r>
            <a:r>
              <a:rPr lang="en-US" sz="2400" dirty="0" err="1"/>
              <a:t>bien</a:t>
            </a:r>
            <a:r>
              <a:rPr lang="en-US" sz="2400" dirty="0"/>
              <a:t> </a:t>
            </a:r>
            <a:r>
              <a:rPr lang="en-US" sz="2400" dirty="0" err="1"/>
              <a:t>amusés</a:t>
            </a:r>
            <a:r>
              <a:rPr lang="en-US" sz="2400" dirty="0"/>
              <a:t>, on a beaucoup </a:t>
            </a:r>
            <a:r>
              <a:rPr lang="en-US" sz="2400" dirty="0" err="1"/>
              <a:t>ri</a:t>
            </a:r>
            <a:r>
              <a:rPr lang="en-US" sz="2400" dirty="0"/>
              <a:t> </a:t>
            </a:r>
            <a:r>
              <a:rPr lang="en-US" sz="2400" dirty="0" err="1"/>
              <a:t>lors</a:t>
            </a:r>
            <a:r>
              <a:rPr lang="en-US" sz="2400" dirty="0"/>
              <a:t> des </a:t>
            </a:r>
            <a:r>
              <a:rPr lang="en-US" sz="2400" dirty="0" err="1"/>
              <a:t>activités</a:t>
            </a:r>
            <a:r>
              <a:rPr lang="en-US" sz="2400" dirty="0"/>
              <a:t> </a:t>
            </a:r>
            <a:r>
              <a:rPr lang="en-US" sz="2400" dirty="0" err="1"/>
              <a:t>suivantes</a:t>
            </a:r>
            <a:r>
              <a:rPr lang="en-US" sz="2400" dirty="0"/>
              <a:t>:</a:t>
            </a:r>
            <a:r>
              <a:rPr lang="en-US" dirty="0"/>
              <a:t/>
            </a:r>
            <a:br>
              <a:rPr lang="en-US" dirty="0"/>
            </a:br>
            <a:endParaRPr lang="lt-LT" dirty="0"/>
          </a:p>
        </p:txBody>
      </p:sp>
      <p:sp>
        <p:nvSpPr>
          <p:cNvPr id="5" name="Stačiakampis 4"/>
          <p:cNvSpPr/>
          <p:nvPr/>
        </p:nvSpPr>
        <p:spPr>
          <a:xfrm>
            <a:off x="5940152" y="1340768"/>
            <a:ext cx="3347864" cy="3416320"/>
          </a:xfrm>
          <a:prstGeom prst="rect">
            <a:avLst/>
          </a:prstGeom>
        </p:spPr>
        <p:txBody>
          <a:bodyPr wrap="square">
            <a:spAutoFit/>
          </a:bodyPr>
          <a:lstStyle/>
          <a:p>
            <a:r>
              <a:rPr lang="en-US" dirty="0"/>
              <a:t>- </a:t>
            </a:r>
            <a:r>
              <a:rPr lang="en-US" sz="2400" dirty="0"/>
              <a:t>promenade à travers la </a:t>
            </a:r>
            <a:r>
              <a:rPr lang="en-US" sz="2400" dirty="0" err="1"/>
              <a:t>ville</a:t>
            </a:r>
            <a:r>
              <a:rPr lang="en-US" sz="2400" dirty="0"/>
              <a:t> de </a:t>
            </a:r>
            <a:r>
              <a:rPr lang="en-US" sz="2400" dirty="0" err="1"/>
              <a:t>Lierre</a:t>
            </a:r>
            <a:r>
              <a:rPr lang="en-US" sz="2400" dirty="0"/>
              <a:t/>
            </a:r>
            <a:br>
              <a:rPr lang="en-US" sz="2400" dirty="0"/>
            </a:br>
            <a:r>
              <a:rPr lang="en-US" sz="2400" dirty="0"/>
              <a:t>- </a:t>
            </a:r>
            <a:r>
              <a:rPr lang="en-US" sz="2400" dirty="0" err="1"/>
              <a:t>plusieurs</a:t>
            </a:r>
            <a:r>
              <a:rPr lang="en-US" sz="2400" dirty="0"/>
              <a:t> </a:t>
            </a:r>
            <a:r>
              <a:rPr lang="en-US" sz="2400" dirty="0" err="1"/>
              <a:t>repas</a:t>
            </a:r>
            <a:r>
              <a:rPr lang="en-US" sz="2400" dirty="0"/>
              <a:t> ensemble à </a:t>
            </a:r>
            <a:r>
              <a:rPr lang="en-US" sz="2400" dirty="0" err="1"/>
              <a:t>l'intérieur</a:t>
            </a:r>
            <a:r>
              <a:rPr lang="en-US" sz="2400" dirty="0"/>
              <a:t> et à </a:t>
            </a:r>
            <a:r>
              <a:rPr lang="en-US" sz="2400" dirty="0" err="1"/>
              <a:t>l'extérieur</a:t>
            </a:r>
            <a:r>
              <a:rPr lang="en-US" sz="2400" dirty="0"/>
              <a:t> de </a:t>
            </a:r>
            <a:r>
              <a:rPr lang="en-US" sz="2400" dirty="0" err="1"/>
              <a:t>l'école</a:t>
            </a:r>
            <a:r>
              <a:rPr lang="en-US" sz="2400" dirty="0"/>
              <a:t/>
            </a:r>
            <a:br>
              <a:rPr lang="en-US" sz="2400" dirty="0"/>
            </a:br>
            <a:r>
              <a:rPr lang="en-US" sz="2400" dirty="0"/>
              <a:t>- </a:t>
            </a:r>
            <a:r>
              <a:rPr lang="en-US" sz="2400" dirty="0" err="1"/>
              <a:t>visite</a:t>
            </a:r>
            <a:r>
              <a:rPr lang="en-US" sz="2400" dirty="0"/>
              <a:t> </a:t>
            </a:r>
            <a:r>
              <a:rPr lang="en-US" sz="2400" dirty="0" err="1"/>
              <a:t>générale</a:t>
            </a:r>
            <a:r>
              <a:rPr lang="en-US" sz="2400" dirty="0"/>
              <a:t> de </a:t>
            </a:r>
            <a:r>
              <a:rPr lang="en-US" sz="2400" dirty="0" err="1"/>
              <a:t>l'école</a:t>
            </a:r>
            <a:r>
              <a:rPr lang="en-US" sz="2400" dirty="0"/>
              <a:t/>
            </a:r>
            <a:br>
              <a:rPr lang="en-US" sz="2400" dirty="0"/>
            </a:br>
            <a:r>
              <a:rPr lang="en-US" sz="2400" dirty="0"/>
              <a:t>- </a:t>
            </a:r>
            <a:r>
              <a:rPr lang="en-US" sz="2400" dirty="0" err="1"/>
              <a:t>visite</a:t>
            </a:r>
            <a:r>
              <a:rPr lang="en-US" sz="2400" dirty="0"/>
              <a:t> des classes</a:t>
            </a:r>
            <a:br>
              <a:rPr lang="en-US" sz="2400" dirty="0"/>
            </a:br>
            <a:r>
              <a:rPr lang="en-US" sz="2400" dirty="0"/>
              <a:t>- </a:t>
            </a:r>
            <a:r>
              <a:rPr lang="en-US" sz="2400" dirty="0" err="1"/>
              <a:t>récréations</a:t>
            </a:r>
            <a:r>
              <a:rPr lang="en-US" sz="2400" dirty="0"/>
              <a:t> </a:t>
            </a:r>
            <a:r>
              <a:rPr lang="en-US" sz="2400" dirty="0" err="1"/>
              <a:t>dans</a:t>
            </a:r>
            <a:r>
              <a:rPr lang="en-US" sz="2400" dirty="0"/>
              <a:t> la </a:t>
            </a:r>
            <a:r>
              <a:rPr lang="en-US" sz="2400" dirty="0" err="1"/>
              <a:t>cour</a:t>
            </a:r>
            <a:endParaRPr lang="lt-LT" sz="2400" dirty="0"/>
          </a:p>
        </p:txBody>
      </p:sp>
      <p:sp>
        <p:nvSpPr>
          <p:cNvPr id="6" name="Stačiakampis 5"/>
          <p:cNvSpPr/>
          <p:nvPr/>
        </p:nvSpPr>
        <p:spPr>
          <a:xfrm>
            <a:off x="5956992" y="4653136"/>
            <a:ext cx="3314184" cy="1200329"/>
          </a:xfrm>
          <a:prstGeom prst="rect">
            <a:avLst/>
          </a:prstGeom>
        </p:spPr>
        <p:txBody>
          <a:bodyPr wrap="square">
            <a:spAutoFit/>
          </a:bodyPr>
          <a:lstStyle/>
          <a:p>
            <a:r>
              <a:rPr lang="en-US" dirty="0"/>
              <a:t>- </a:t>
            </a:r>
            <a:r>
              <a:rPr lang="en-US" sz="2400" dirty="0" err="1"/>
              <a:t>visite</a:t>
            </a:r>
            <a:r>
              <a:rPr lang="en-US" sz="2400" dirty="0"/>
              <a:t> à domicile</a:t>
            </a:r>
            <a:br>
              <a:rPr lang="en-US" sz="2400" dirty="0"/>
            </a:br>
            <a:r>
              <a:rPr lang="en-US" sz="2400" dirty="0"/>
              <a:t>- </a:t>
            </a:r>
            <a:r>
              <a:rPr lang="en-US" sz="2400" dirty="0" err="1"/>
              <a:t>visite</a:t>
            </a:r>
            <a:r>
              <a:rPr lang="en-US" sz="2400" dirty="0"/>
              <a:t> du </a:t>
            </a:r>
            <a:r>
              <a:rPr lang="en-US" sz="2400" dirty="0" err="1"/>
              <a:t>musée</a:t>
            </a:r>
            <a:r>
              <a:rPr lang="en-US" sz="2400" dirty="0"/>
              <a:t> du </a:t>
            </a:r>
            <a:r>
              <a:rPr lang="en-US" sz="2400" dirty="0" err="1"/>
              <a:t>Jouet</a:t>
            </a:r>
            <a:r>
              <a:rPr lang="en-US" sz="2400" dirty="0"/>
              <a:t> à Malines</a:t>
            </a:r>
            <a:endParaRPr lang="lt-LT" sz="2400" dirty="0"/>
          </a:p>
        </p:txBody>
      </p:sp>
    </p:spTree>
    <p:extLst>
      <p:ext uri="{BB962C8B-B14F-4D97-AF65-F5344CB8AC3E}">
        <p14:creationId xmlns:p14="http://schemas.microsoft.com/office/powerpoint/2010/main" val="531804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07" y="29783"/>
            <a:ext cx="4495429"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305055"/>
            <a:ext cx="4710373" cy="313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343" y="3101975"/>
            <a:ext cx="2322513"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1522" y="350031"/>
            <a:ext cx="4612478" cy="295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97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628800"/>
            <a:ext cx="6657829" cy="443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611560" y="692696"/>
            <a:ext cx="7632848" cy="461665"/>
          </a:xfrm>
          <a:prstGeom prst="rect">
            <a:avLst/>
          </a:prstGeom>
        </p:spPr>
        <p:txBody>
          <a:bodyPr wrap="square">
            <a:spAutoFit/>
          </a:bodyPr>
          <a:lstStyle/>
          <a:p>
            <a:r>
              <a:rPr lang="en-US" dirty="0"/>
              <a:t>- </a:t>
            </a:r>
            <a:r>
              <a:rPr lang="en-US" sz="2400" dirty="0" err="1"/>
              <a:t>présentation</a:t>
            </a:r>
            <a:r>
              <a:rPr lang="en-US" sz="2400" dirty="0"/>
              <a:t> du travail </a:t>
            </a:r>
            <a:r>
              <a:rPr lang="en-US" sz="2400" dirty="0" err="1"/>
              <a:t>coopératif</a:t>
            </a:r>
            <a:r>
              <a:rPr lang="en-US" sz="2400" dirty="0"/>
              <a:t> </a:t>
            </a:r>
            <a:r>
              <a:rPr lang="en-US" sz="2400" dirty="0" err="1"/>
              <a:t>en</a:t>
            </a:r>
            <a:r>
              <a:rPr lang="en-US" sz="2400" dirty="0"/>
              <a:t> 4ième par Kurt</a:t>
            </a:r>
            <a:endParaRPr lang="lt-LT" sz="2400" dirty="0"/>
          </a:p>
        </p:txBody>
      </p:sp>
    </p:spTree>
    <p:extLst>
      <p:ext uri="{BB962C8B-B14F-4D97-AF65-F5344CB8AC3E}">
        <p14:creationId xmlns:p14="http://schemas.microsoft.com/office/powerpoint/2010/main" val="1244553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908" y="188640"/>
            <a:ext cx="8786175" cy="585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385459" y="6027003"/>
            <a:ext cx="8280920" cy="830997"/>
          </a:xfrm>
          <a:prstGeom prst="rect">
            <a:avLst/>
          </a:prstGeom>
        </p:spPr>
        <p:txBody>
          <a:bodyPr wrap="square">
            <a:spAutoFit/>
          </a:bodyPr>
          <a:lstStyle/>
          <a:p>
            <a:r>
              <a:rPr lang="en-US" dirty="0"/>
              <a:t>- </a:t>
            </a:r>
            <a:r>
              <a:rPr lang="en-US" sz="2400" dirty="0" err="1"/>
              <a:t>dégustation</a:t>
            </a:r>
            <a:r>
              <a:rPr lang="en-US" sz="2400" dirty="0"/>
              <a:t> </a:t>
            </a:r>
            <a:r>
              <a:rPr lang="en-US" sz="2400" dirty="0" err="1"/>
              <a:t>fréquente</a:t>
            </a:r>
            <a:r>
              <a:rPr lang="en-US" sz="2400" dirty="0"/>
              <a:t> des frites </a:t>
            </a:r>
            <a:r>
              <a:rPr lang="en-US" sz="2400" dirty="0" err="1"/>
              <a:t>belges</a:t>
            </a:r>
            <a:r>
              <a:rPr lang="en-US" sz="2400" dirty="0"/>
              <a:t> et des tartelettes </a:t>
            </a:r>
            <a:r>
              <a:rPr lang="en-US" sz="2400" dirty="0" err="1"/>
              <a:t>lierroises</a:t>
            </a:r>
            <a:r>
              <a:rPr lang="en-US" sz="2400" dirty="0"/>
              <a:t> ('</a:t>
            </a:r>
            <a:r>
              <a:rPr lang="en-US" sz="2400" dirty="0" err="1"/>
              <a:t>Lierse</a:t>
            </a:r>
            <a:r>
              <a:rPr lang="en-US" sz="2400" dirty="0"/>
              <a:t> </a:t>
            </a:r>
            <a:r>
              <a:rPr lang="en-US" sz="2400" dirty="0" err="1"/>
              <a:t>vlaaikes</a:t>
            </a:r>
            <a:r>
              <a:rPr lang="en-US" sz="2400" dirty="0"/>
              <a:t>')</a:t>
            </a:r>
            <a:endParaRPr lang="lt-LT" sz="2400" dirty="0"/>
          </a:p>
        </p:txBody>
      </p:sp>
    </p:spTree>
    <p:extLst>
      <p:ext uri="{BB962C8B-B14F-4D97-AF65-F5344CB8AC3E}">
        <p14:creationId xmlns:p14="http://schemas.microsoft.com/office/powerpoint/2010/main" val="2055202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1"/>
            <a:ext cx="8640960" cy="576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386042" y="5949280"/>
            <a:ext cx="8280920" cy="830997"/>
          </a:xfrm>
          <a:prstGeom prst="rect">
            <a:avLst/>
          </a:prstGeom>
        </p:spPr>
        <p:txBody>
          <a:bodyPr wrap="square">
            <a:spAutoFit/>
          </a:bodyPr>
          <a:lstStyle/>
          <a:p>
            <a:r>
              <a:rPr lang="en-US" dirty="0"/>
              <a:t>- </a:t>
            </a:r>
            <a:r>
              <a:rPr lang="en-US" sz="2400" dirty="0" err="1"/>
              <a:t>accueil</a:t>
            </a:r>
            <a:r>
              <a:rPr lang="en-US" sz="2400" dirty="0"/>
              <a:t>, </a:t>
            </a:r>
            <a:r>
              <a:rPr lang="en-US" sz="2400" dirty="0" err="1"/>
              <a:t>réception</a:t>
            </a:r>
            <a:r>
              <a:rPr lang="en-US" sz="2400" dirty="0"/>
              <a:t> par </a:t>
            </a:r>
            <a:r>
              <a:rPr lang="en-US" sz="2400" dirty="0" err="1"/>
              <a:t>l'ancien</a:t>
            </a:r>
            <a:r>
              <a:rPr lang="en-US" sz="2400" dirty="0"/>
              <a:t> </a:t>
            </a:r>
            <a:r>
              <a:rPr lang="en-US" sz="2400" dirty="0" err="1"/>
              <a:t>bourgmestre</a:t>
            </a:r>
            <a:r>
              <a:rPr lang="en-US" sz="2400" dirty="0"/>
              <a:t> Marleen </a:t>
            </a:r>
            <a:r>
              <a:rPr lang="en-US" sz="2400" dirty="0" err="1"/>
              <a:t>Vanderpoorten</a:t>
            </a:r>
            <a:endParaRPr lang="lt-LT" sz="2400" dirty="0"/>
          </a:p>
        </p:txBody>
      </p:sp>
    </p:spTree>
    <p:extLst>
      <p:ext uri="{BB962C8B-B14F-4D97-AF65-F5344CB8AC3E}">
        <p14:creationId xmlns:p14="http://schemas.microsoft.com/office/powerpoint/2010/main" val="2531755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8920" y="1532985"/>
            <a:ext cx="7906422" cy="527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683568" y="332656"/>
            <a:ext cx="7920880" cy="1200329"/>
          </a:xfrm>
          <a:prstGeom prst="rect">
            <a:avLst/>
          </a:prstGeom>
        </p:spPr>
        <p:txBody>
          <a:bodyPr wrap="square">
            <a:spAutoFit/>
          </a:bodyPr>
          <a:lstStyle/>
          <a:p>
            <a:r>
              <a:rPr lang="en-US" dirty="0"/>
              <a:t>- </a:t>
            </a:r>
            <a:r>
              <a:rPr lang="en-US" sz="2400" dirty="0" err="1"/>
              <a:t>mercredi</a:t>
            </a:r>
            <a:r>
              <a:rPr lang="en-US" sz="2400" dirty="0"/>
              <a:t> après-midi </a:t>
            </a:r>
            <a:r>
              <a:rPr lang="en-US" sz="2400" dirty="0" err="1"/>
              <a:t>libre</a:t>
            </a:r>
            <a:r>
              <a:rPr lang="en-US" sz="2400" dirty="0"/>
              <a:t/>
            </a:r>
            <a:br>
              <a:rPr lang="en-US" sz="2400" dirty="0"/>
            </a:br>
            <a:r>
              <a:rPr lang="en-US" sz="2400" dirty="0"/>
              <a:t>- </a:t>
            </a:r>
            <a:r>
              <a:rPr lang="en-US" sz="2400" dirty="0" err="1"/>
              <a:t>jeu</a:t>
            </a:r>
            <a:r>
              <a:rPr lang="en-US" sz="2400" dirty="0"/>
              <a:t> </a:t>
            </a:r>
            <a:r>
              <a:rPr lang="en-US" sz="2400" dirty="0" err="1"/>
              <a:t>typique</a:t>
            </a:r>
            <a:r>
              <a:rPr lang="en-US" sz="2400" dirty="0"/>
              <a:t> et </a:t>
            </a:r>
            <a:r>
              <a:rPr lang="en-US" sz="2400" dirty="0" err="1"/>
              <a:t>traditionnel</a:t>
            </a:r>
            <a:r>
              <a:rPr lang="en-US" sz="2400" dirty="0"/>
              <a:t> '</a:t>
            </a:r>
            <a:r>
              <a:rPr lang="en-US" sz="2400" dirty="0" err="1"/>
              <a:t>struifvogelschieten</a:t>
            </a:r>
            <a:r>
              <a:rPr lang="en-US" sz="2400" dirty="0"/>
              <a:t>' ('le </a:t>
            </a:r>
            <a:r>
              <a:rPr lang="en-US" sz="2400" dirty="0" err="1"/>
              <a:t>tir</a:t>
            </a:r>
            <a:r>
              <a:rPr lang="en-US" sz="2400" dirty="0"/>
              <a:t> à </a:t>
            </a:r>
            <a:r>
              <a:rPr lang="en-US" sz="2400" dirty="0" err="1"/>
              <a:t>l'autruche</a:t>
            </a:r>
            <a:r>
              <a:rPr lang="en-US" sz="2400" dirty="0"/>
              <a:t>')</a:t>
            </a:r>
            <a:endParaRPr lang="lt-LT" sz="2400" dirty="0"/>
          </a:p>
        </p:txBody>
      </p:sp>
    </p:spTree>
    <p:extLst>
      <p:ext uri="{BB962C8B-B14F-4D97-AF65-F5344CB8AC3E}">
        <p14:creationId xmlns:p14="http://schemas.microsoft.com/office/powerpoint/2010/main" val="892558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12968" cy="580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348214" y="6027003"/>
            <a:ext cx="8496944" cy="830997"/>
          </a:xfrm>
          <a:prstGeom prst="rect">
            <a:avLst/>
          </a:prstGeom>
        </p:spPr>
        <p:txBody>
          <a:bodyPr wrap="square">
            <a:spAutoFit/>
          </a:bodyPr>
          <a:lstStyle/>
          <a:p>
            <a:r>
              <a:rPr lang="en-US" dirty="0"/>
              <a:t>- </a:t>
            </a:r>
            <a:r>
              <a:rPr lang="en-US" sz="2400" dirty="0" err="1"/>
              <a:t>concours</a:t>
            </a:r>
            <a:r>
              <a:rPr lang="en-US" sz="2400" dirty="0"/>
              <a:t> Eurovision de la chanson </a:t>
            </a:r>
            <a:r>
              <a:rPr lang="en-US" sz="2400" dirty="0" err="1"/>
              <a:t>présenté</a:t>
            </a:r>
            <a:r>
              <a:rPr lang="en-US" sz="2400" dirty="0"/>
              <a:t> par le </a:t>
            </a:r>
            <a:r>
              <a:rPr lang="en-US" sz="2400" dirty="0" err="1"/>
              <a:t>directeur</a:t>
            </a:r>
            <a:r>
              <a:rPr lang="en-US" sz="2400" dirty="0"/>
              <a:t> de </a:t>
            </a:r>
            <a:r>
              <a:rPr lang="en-US" sz="2400" dirty="0" err="1"/>
              <a:t>notre</a:t>
            </a:r>
            <a:r>
              <a:rPr lang="en-US" sz="2400" dirty="0"/>
              <a:t> </a:t>
            </a:r>
            <a:r>
              <a:rPr lang="en-US" sz="2400" dirty="0" err="1"/>
              <a:t>école</a:t>
            </a:r>
            <a:endParaRPr lang="lt-LT" sz="2400" dirty="0"/>
          </a:p>
        </p:txBody>
      </p:sp>
    </p:spTree>
    <p:extLst>
      <p:ext uri="{BB962C8B-B14F-4D97-AF65-F5344CB8AC3E}">
        <p14:creationId xmlns:p14="http://schemas.microsoft.com/office/powerpoint/2010/main" val="3159158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424936"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179512" y="5949280"/>
            <a:ext cx="8496944" cy="461665"/>
          </a:xfrm>
          <a:prstGeom prst="rect">
            <a:avLst/>
          </a:prstGeom>
        </p:spPr>
        <p:txBody>
          <a:bodyPr wrap="square">
            <a:spAutoFit/>
          </a:bodyPr>
          <a:lstStyle/>
          <a:p>
            <a:r>
              <a:rPr lang="en-US" dirty="0"/>
              <a:t>- </a:t>
            </a:r>
            <a:r>
              <a:rPr lang="en-US" sz="2400" dirty="0" err="1"/>
              <a:t>visite</a:t>
            </a:r>
            <a:r>
              <a:rPr lang="en-US" sz="2400" dirty="0"/>
              <a:t> </a:t>
            </a:r>
            <a:r>
              <a:rPr lang="en-US" sz="2400" dirty="0" err="1"/>
              <a:t>guidée</a:t>
            </a:r>
            <a:r>
              <a:rPr lang="en-US" sz="2400" dirty="0"/>
              <a:t> de </a:t>
            </a:r>
            <a:r>
              <a:rPr lang="en-US" sz="2400" dirty="0" err="1"/>
              <a:t>l'impressionnante</a:t>
            </a:r>
            <a:r>
              <a:rPr lang="en-US" sz="2400" dirty="0"/>
              <a:t> tour Saint-</a:t>
            </a:r>
            <a:r>
              <a:rPr lang="en-US" sz="2400" dirty="0" err="1"/>
              <a:t>Gommaire</a:t>
            </a:r>
            <a:endParaRPr lang="lt-LT" sz="2400" dirty="0"/>
          </a:p>
        </p:txBody>
      </p:sp>
    </p:spTree>
    <p:extLst>
      <p:ext uri="{BB962C8B-B14F-4D97-AF65-F5344CB8AC3E}">
        <p14:creationId xmlns:p14="http://schemas.microsoft.com/office/powerpoint/2010/main" val="623840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660" b="11911"/>
          <a:stretch/>
        </p:blipFill>
        <p:spPr bwMode="auto">
          <a:xfrm>
            <a:off x="179512" y="404664"/>
            <a:ext cx="8784976" cy="519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323528" y="5661248"/>
            <a:ext cx="7848872" cy="461665"/>
          </a:xfrm>
          <a:prstGeom prst="rect">
            <a:avLst/>
          </a:prstGeom>
        </p:spPr>
        <p:txBody>
          <a:bodyPr wrap="square">
            <a:spAutoFit/>
          </a:bodyPr>
          <a:lstStyle/>
          <a:p>
            <a:r>
              <a:rPr lang="en-US" dirty="0"/>
              <a:t>- </a:t>
            </a:r>
            <a:r>
              <a:rPr lang="en-US" sz="2400" dirty="0"/>
              <a:t>soirée de </a:t>
            </a:r>
            <a:r>
              <a:rPr lang="en-US" sz="2400" dirty="0" err="1"/>
              <a:t>jeux</a:t>
            </a:r>
            <a:r>
              <a:rPr lang="en-US" sz="2400" dirty="0"/>
              <a:t>, soirée Breughel, soirée </a:t>
            </a:r>
            <a:r>
              <a:rPr lang="en-US" sz="2400" dirty="0" err="1"/>
              <a:t>dansante</a:t>
            </a:r>
            <a:endParaRPr lang="lt-LT" sz="2400" dirty="0"/>
          </a:p>
        </p:txBody>
      </p:sp>
    </p:spTree>
    <p:extLst>
      <p:ext uri="{BB962C8B-B14F-4D97-AF65-F5344CB8AC3E}">
        <p14:creationId xmlns:p14="http://schemas.microsoft.com/office/powerpoint/2010/main" val="1725884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270895"/>
            <a:ext cx="756084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251520" y="332656"/>
            <a:ext cx="8496944" cy="830997"/>
          </a:xfrm>
          <a:prstGeom prst="rect">
            <a:avLst/>
          </a:prstGeom>
        </p:spPr>
        <p:txBody>
          <a:bodyPr wrap="square">
            <a:spAutoFit/>
          </a:bodyPr>
          <a:lstStyle/>
          <a:p>
            <a:r>
              <a:rPr lang="en-US" dirty="0"/>
              <a:t>- </a:t>
            </a:r>
            <a:r>
              <a:rPr lang="en-US" sz="2400" dirty="0" err="1"/>
              <a:t>d'innombrables</a:t>
            </a:r>
            <a:r>
              <a:rPr lang="en-US" sz="2400" dirty="0"/>
              <a:t> contacts </a:t>
            </a:r>
            <a:r>
              <a:rPr lang="en-US" sz="2400" dirty="0" err="1"/>
              <a:t>informels</a:t>
            </a:r>
            <a:r>
              <a:rPr lang="en-US" sz="2400" dirty="0"/>
              <a:t> et </a:t>
            </a:r>
            <a:r>
              <a:rPr lang="en-US" sz="2400" dirty="0" err="1"/>
              <a:t>spontanés</a:t>
            </a:r>
            <a:r>
              <a:rPr lang="en-US" sz="2400" dirty="0"/>
              <a:t> entre les </a:t>
            </a:r>
            <a:r>
              <a:rPr lang="en-US" sz="2400" dirty="0" err="1"/>
              <a:t>différents</a:t>
            </a:r>
            <a:r>
              <a:rPr lang="en-US" sz="2400" dirty="0"/>
              <a:t> </a:t>
            </a:r>
            <a:r>
              <a:rPr lang="en-US" sz="2400" dirty="0" err="1"/>
              <a:t>partenaires</a:t>
            </a:r>
            <a:endParaRPr lang="lt-LT" sz="2400" dirty="0"/>
          </a:p>
        </p:txBody>
      </p:sp>
    </p:spTree>
    <p:extLst>
      <p:ext uri="{BB962C8B-B14F-4D97-AF65-F5344CB8AC3E}">
        <p14:creationId xmlns:p14="http://schemas.microsoft.com/office/powerpoint/2010/main" val="3558698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1418286"/>
            <a:ext cx="5761219" cy="384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467544" y="202734"/>
            <a:ext cx="7109831" cy="461665"/>
          </a:xfrm>
          <a:prstGeom prst="rect">
            <a:avLst/>
          </a:prstGeom>
        </p:spPr>
        <p:txBody>
          <a:bodyPr wrap="none">
            <a:spAutoFit/>
          </a:bodyPr>
          <a:lstStyle/>
          <a:p>
            <a:r>
              <a:rPr lang="en-US" sz="2400" dirty="0" smtClean="0"/>
              <a:t>	Ca </a:t>
            </a:r>
            <a:r>
              <a:rPr lang="en-US" sz="2400" dirty="0"/>
              <a:t>y </a:t>
            </a:r>
            <a:r>
              <a:rPr lang="en-US" sz="2400" dirty="0" err="1"/>
              <a:t>est</a:t>
            </a:r>
            <a:r>
              <a:rPr lang="en-US" sz="2400" dirty="0"/>
              <a:t>: la première des </a:t>
            </a:r>
            <a:r>
              <a:rPr lang="en-US" sz="2400" dirty="0" err="1"/>
              <a:t>neuf</a:t>
            </a:r>
            <a:r>
              <a:rPr lang="en-US" sz="2400" dirty="0"/>
              <a:t> (!) </a:t>
            </a:r>
            <a:r>
              <a:rPr lang="en-US" sz="2400" dirty="0" err="1"/>
              <a:t>visites</a:t>
            </a:r>
            <a:r>
              <a:rPr lang="en-US" sz="2400" dirty="0"/>
              <a:t> </a:t>
            </a:r>
            <a:r>
              <a:rPr lang="en-US" sz="2400" dirty="0" err="1" smtClean="0"/>
              <a:t>d'école</a:t>
            </a:r>
            <a:r>
              <a:rPr lang="en-US" sz="2400" dirty="0" smtClean="0"/>
              <a:t>. </a:t>
            </a:r>
            <a:endParaRPr lang="lt-LT" sz="2400" dirty="0"/>
          </a:p>
        </p:txBody>
      </p:sp>
      <p:sp>
        <p:nvSpPr>
          <p:cNvPr id="5" name="Stačiakampis 4"/>
          <p:cNvSpPr/>
          <p:nvPr/>
        </p:nvSpPr>
        <p:spPr>
          <a:xfrm>
            <a:off x="494129" y="603882"/>
            <a:ext cx="4572000" cy="1200329"/>
          </a:xfrm>
          <a:prstGeom prst="rect">
            <a:avLst/>
          </a:prstGeom>
        </p:spPr>
        <p:txBody>
          <a:bodyPr>
            <a:spAutoFit/>
          </a:bodyPr>
          <a:lstStyle/>
          <a:p>
            <a:r>
              <a:rPr lang="en-US" sz="2400" dirty="0" smtClean="0"/>
              <a:t>	</a:t>
            </a:r>
            <a:r>
              <a:rPr lang="en-US" sz="2400" dirty="0" err="1" smtClean="0"/>
              <a:t>Neuf</a:t>
            </a:r>
            <a:r>
              <a:rPr lang="en-US" sz="2400" dirty="0" smtClean="0"/>
              <a:t> </a:t>
            </a:r>
            <a:r>
              <a:rPr lang="en-US" sz="2400" dirty="0" err="1"/>
              <a:t>visites</a:t>
            </a:r>
            <a:r>
              <a:rPr lang="en-US" sz="2400" dirty="0"/>
              <a:t> au total </a:t>
            </a:r>
            <a:r>
              <a:rPr lang="en-US" sz="2400" dirty="0" err="1"/>
              <a:t>dont</a:t>
            </a:r>
            <a:r>
              <a:rPr lang="en-US" sz="2400" dirty="0"/>
              <a:t> sept à </a:t>
            </a:r>
            <a:r>
              <a:rPr lang="en-US" sz="2400" dirty="0" err="1"/>
              <a:t>l'étranger</a:t>
            </a:r>
            <a:r>
              <a:rPr lang="en-US" sz="2400" dirty="0"/>
              <a:t>, </a:t>
            </a:r>
            <a:r>
              <a:rPr lang="en-US" sz="2400" dirty="0" err="1"/>
              <a:t>même</a:t>
            </a:r>
            <a:r>
              <a:rPr lang="en-US" sz="2400" dirty="0"/>
              <a:t> </a:t>
            </a:r>
            <a:r>
              <a:rPr lang="en-US" sz="2400" dirty="0" err="1"/>
              <a:t>une</a:t>
            </a:r>
            <a:r>
              <a:rPr lang="en-US" sz="2400" dirty="0"/>
              <a:t> ... </a:t>
            </a:r>
            <a:r>
              <a:rPr lang="en-US" sz="2400" dirty="0" err="1"/>
              <a:t>en</a:t>
            </a:r>
            <a:r>
              <a:rPr lang="en-US" sz="2400" dirty="0"/>
              <a:t> Guadeloupe.</a:t>
            </a:r>
            <a:endParaRPr lang="lt-LT" sz="2400" dirty="0"/>
          </a:p>
        </p:txBody>
      </p:sp>
      <p:sp>
        <p:nvSpPr>
          <p:cNvPr id="6" name="Stačiakampis 5"/>
          <p:cNvSpPr/>
          <p:nvPr/>
        </p:nvSpPr>
        <p:spPr>
          <a:xfrm>
            <a:off x="683568" y="5373216"/>
            <a:ext cx="8316416" cy="1569660"/>
          </a:xfrm>
          <a:prstGeom prst="rect">
            <a:avLst/>
          </a:prstGeom>
        </p:spPr>
        <p:txBody>
          <a:bodyPr wrap="square">
            <a:spAutoFit/>
          </a:bodyPr>
          <a:lstStyle/>
          <a:p>
            <a:r>
              <a:rPr lang="en-US" sz="2400" dirty="0" smtClean="0"/>
              <a:t>	Nous </a:t>
            </a:r>
            <a:r>
              <a:rPr lang="en-US" sz="2400" dirty="0" err="1"/>
              <a:t>nous</a:t>
            </a:r>
            <a:r>
              <a:rPr lang="en-US" sz="2400" dirty="0"/>
              <a:t> y </a:t>
            </a:r>
            <a:r>
              <a:rPr lang="en-US" sz="2400" dirty="0" err="1"/>
              <a:t>rendrons</a:t>
            </a:r>
            <a:r>
              <a:rPr lang="en-US" sz="2400" dirty="0"/>
              <a:t> au </a:t>
            </a:r>
            <a:r>
              <a:rPr lang="en-US" sz="2400" dirty="0" err="1"/>
              <a:t>mois</a:t>
            </a:r>
            <a:r>
              <a:rPr lang="en-US" sz="2400" dirty="0"/>
              <a:t> de </a:t>
            </a:r>
            <a:r>
              <a:rPr lang="en-US" sz="2400" dirty="0" err="1"/>
              <a:t>février</a:t>
            </a:r>
            <a:r>
              <a:rPr lang="en-US" sz="2400" dirty="0"/>
              <a:t> 2014. Cinq </a:t>
            </a:r>
            <a:r>
              <a:rPr lang="en-US" sz="2400" dirty="0" err="1"/>
              <a:t>professeurs</a:t>
            </a:r>
            <a:r>
              <a:rPr lang="en-US" sz="2400" dirty="0"/>
              <a:t> et le </a:t>
            </a:r>
            <a:r>
              <a:rPr lang="en-US" sz="2400" dirty="0" err="1"/>
              <a:t>directeur</a:t>
            </a:r>
            <a:r>
              <a:rPr lang="en-US" sz="2400" dirty="0"/>
              <a:t> de la </a:t>
            </a:r>
            <a:r>
              <a:rPr lang="en-US" sz="2400" dirty="0" err="1"/>
              <a:t>Lisperstraat</a:t>
            </a:r>
            <a:r>
              <a:rPr lang="en-US" sz="2400" dirty="0"/>
              <a:t>, </a:t>
            </a:r>
            <a:r>
              <a:rPr lang="en-US" sz="2400" dirty="0" err="1"/>
              <a:t>essaieront</a:t>
            </a:r>
            <a:r>
              <a:rPr lang="en-US" sz="2400" dirty="0"/>
              <a:t> de </a:t>
            </a:r>
            <a:r>
              <a:rPr lang="en-US" sz="2400" dirty="0" err="1"/>
              <a:t>renforcer</a:t>
            </a:r>
            <a:r>
              <a:rPr lang="en-US" sz="2400" dirty="0"/>
              <a:t> encore plus </a:t>
            </a:r>
            <a:r>
              <a:rPr lang="en-US" sz="2400" dirty="0" smtClean="0"/>
              <a:t>les </a:t>
            </a:r>
            <a:r>
              <a:rPr lang="en-US" sz="2400" dirty="0"/>
              <a:t>liens </a:t>
            </a:r>
            <a:r>
              <a:rPr lang="en-US" sz="2400" dirty="0" err="1"/>
              <a:t>amicaux</a:t>
            </a:r>
            <a:r>
              <a:rPr lang="en-US" sz="2400" dirty="0"/>
              <a:t> et </a:t>
            </a:r>
            <a:r>
              <a:rPr lang="en-US" sz="2400" dirty="0" err="1"/>
              <a:t>professionnels</a:t>
            </a:r>
            <a:r>
              <a:rPr lang="en-US" sz="2400" dirty="0"/>
              <a:t> qui </a:t>
            </a:r>
            <a:r>
              <a:rPr lang="en-US" sz="2400" dirty="0" err="1"/>
              <a:t>ont</a:t>
            </a:r>
            <a:r>
              <a:rPr lang="en-US" sz="2400" dirty="0"/>
              <a:t> </a:t>
            </a:r>
            <a:r>
              <a:rPr lang="en-US" sz="2400" dirty="0" err="1"/>
              <a:t>été</a:t>
            </a:r>
            <a:r>
              <a:rPr lang="en-US" sz="2400" dirty="0"/>
              <a:t> </a:t>
            </a:r>
            <a:r>
              <a:rPr lang="en-US" sz="2400" dirty="0" err="1" smtClean="0"/>
              <a:t>noués</a:t>
            </a:r>
            <a:r>
              <a:rPr lang="en-US" sz="2400" dirty="0" smtClean="0"/>
              <a:t>.</a:t>
            </a:r>
            <a:endParaRPr lang="lt-LT" sz="2400" dirty="0"/>
          </a:p>
        </p:txBody>
      </p:sp>
    </p:spTree>
    <p:extLst>
      <p:ext uri="{BB962C8B-B14F-4D97-AF65-F5344CB8AC3E}">
        <p14:creationId xmlns:p14="http://schemas.microsoft.com/office/powerpoint/2010/main" val="923719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01988"/>
            <a:ext cx="4824535" cy="321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395536" y="332656"/>
            <a:ext cx="7992888" cy="461665"/>
          </a:xfrm>
          <a:prstGeom prst="rect">
            <a:avLst/>
          </a:prstGeom>
        </p:spPr>
        <p:txBody>
          <a:bodyPr wrap="square">
            <a:spAutoFit/>
          </a:bodyPr>
          <a:lstStyle/>
          <a:p>
            <a:r>
              <a:rPr lang="en-US" dirty="0"/>
              <a:t>- </a:t>
            </a:r>
            <a:r>
              <a:rPr lang="en-US" sz="2400" dirty="0"/>
              <a:t>moment de </a:t>
            </a:r>
            <a:r>
              <a:rPr lang="en-US" sz="2400" dirty="0" err="1"/>
              <a:t>clôture</a:t>
            </a:r>
            <a:r>
              <a:rPr lang="en-US" sz="2400" dirty="0"/>
              <a:t> avec </a:t>
            </a:r>
            <a:r>
              <a:rPr lang="en-US" sz="2400" dirty="0" err="1"/>
              <a:t>l'école</a:t>
            </a:r>
            <a:r>
              <a:rPr lang="en-US" sz="2400" dirty="0"/>
              <a:t> </a:t>
            </a:r>
            <a:r>
              <a:rPr lang="en-US" sz="2400" dirty="0" err="1"/>
              <a:t>entière</a:t>
            </a:r>
            <a:r>
              <a:rPr lang="en-US" sz="2400" dirty="0"/>
              <a:t> </a:t>
            </a:r>
            <a:r>
              <a:rPr lang="en-US" sz="2400" dirty="0" err="1"/>
              <a:t>dans</a:t>
            </a:r>
            <a:r>
              <a:rPr lang="en-US" sz="2400" dirty="0"/>
              <a:t> la </a:t>
            </a:r>
            <a:r>
              <a:rPr lang="en-US" sz="2400" dirty="0" err="1"/>
              <a:t>cour</a:t>
            </a:r>
            <a:endParaRPr lang="lt-LT" sz="2400" dirty="0"/>
          </a:p>
        </p:txBody>
      </p:sp>
      <p:sp>
        <p:nvSpPr>
          <p:cNvPr id="5" name="Stačiakampis 4"/>
          <p:cNvSpPr/>
          <p:nvPr/>
        </p:nvSpPr>
        <p:spPr>
          <a:xfrm>
            <a:off x="107504" y="3842426"/>
            <a:ext cx="3960440" cy="3416320"/>
          </a:xfrm>
          <a:prstGeom prst="rect">
            <a:avLst/>
          </a:prstGeom>
        </p:spPr>
        <p:txBody>
          <a:bodyPr wrap="square">
            <a:spAutoFit/>
          </a:bodyPr>
          <a:lstStyle/>
          <a:p>
            <a:r>
              <a:rPr lang="en-US" sz="2400" dirty="0"/>
              <a:t>Les </a:t>
            </a:r>
            <a:r>
              <a:rPr lang="en-US" sz="2400" dirty="0" err="1"/>
              <a:t>élèves</a:t>
            </a:r>
            <a:r>
              <a:rPr lang="en-US" sz="2400" dirty="0"/>
              <a:t> et les </a:t>
            </a:r>
            <a:r>
              <a:rPr lang="en-US" sz="2400" dirty="0" err="1"/>
              <a:t>enseignants</a:t>
            </a:r>
            <a:r>
              <a:rPr lang="en-US" sz="2400" dirty="0"/>
              <a:t> (</a:t>
            </a:r>
            <a:r>
              <a:rPr lang="en-US" sz="2400" dirty="0" err="1"/>
              <a:t>aussi</a:t>
            </a:r>
            <a:r>
              <a:rPr lang="en-US" sz="2400" dirty="0"/>
              <a:t> </a:t>
            </a:r>
            <a:r>
              <a:rPr lang="en-US" sz="2400" dirty="0" err="1"/>
              <a:t>bien</a:t>
            </a:r>
            <a:r>
              <a:rPr lang="en-US" sz="2400" dirty="0"/>
              <a:t> de </a:t>
            </a:r>
            <a:r>
              <a:rPr lang="en-US" sz="2400" dirty="0" err="1"/>
              <a:t>notre</a:t>
            </a:r>
            <a:r>
              <a:rPr lang="en-US" sz="2400" dirty="0"/>
              <a:t> </a:t>
            </a:r>
            <a:r>
              <a:rPr lang="en-US" sz="2400" dirty="0" err="1"/>
              <a:t>école</a:t>
            </a:r>
            <a:r>
              <a:rPr lang="en-US" sz="2400" dirty="0"/>
              <a:t> que de </a:t>
            </a:r>
            <a:r>
              <a:rPr lang="en-US" sz="2400" dirty="0" err="1"/>
              <a:t>l'étranger</a:t>
            </a:r>
            <a:r>
              <a:rPr lang="en-US" sz="2400" dirty="0"/>
              <a:t>) </a:t>
            </a:r>
            <a:r>
              <a:rPr lang="en-US" sz="2400" dirty="0" err="1"/>
              <a:t>ont</a:t>
            </a:r>
            <a:r>
              <a:rPr lang="en-US" sz="2400" dirty="0"/>
              <a:t> </a:t>
            </a:r>
            <a:r>
              <a:rPr lang="en-US" sz="2400" dirty="0" err="1"/>
              <a:t>bien</a:t>
            </a:r>
            <a:r>
              <a:rPr lang="en-US" sz="2400" dirty="0"/>
              <a:t> </a:t>
            </a:r>
            <a:r>
              <a:rPr lang="en-US" sz="2400" dirty="0" err="1"/>
              <a:t>apprécié</a:t>
            </a:r>
            <a:r>
              <a:rPr lang="en-US" sz="2400" dirty="0"/>
              <a:t> les sessions de travail </a:t>
            </a:r>
            <a:r>
              <a:rPr lang="en-US" sz="2400" dirty="0" err="1"/>
              <a:t>dans</a:t>
            </a:r>
            <a:r>
              <a:rPr lang="en-US" sz="2400" dirty="0"/>
              <a:t> les classes, surtout les </a:t>
            </a:r>
            <a:r>
              <a:rPr lang="en-US" sz="2400" dirty="0" err="1"/>
              <a:t>cours</a:t>
            </a:r>
            <a:r>
              <a:rPr lang="en-US" sz="2400" dirty="0"/>
              <a:t> de chant, </a:t>
            </a:r>
            <a:r>
              <a:rPr lang="en-US" sz="2400" dirty="0" err="1"/>
              <a:t>d'éducation</a:t>
            </a:r>
            <a:r>
              <a:rPr lang="en-US" sz="2400" dirty="0"/>
              <a:t> </a:t>
            </a:r>
            <a:r>
              <a:rPr lang="en-US" sz="2400" dirty="0" err="1"/>
              <a:t>plastique</a:t>
            </a:r>
            <a:r>
              <a:rPr lang="en-US" sz="2400" dirty="0"/>
              <a:t> et de </a:t>
            </a:r>
            <a:r>
              <a:rPr lang="en-US" sz="2400" dirty="0" err="1"/>
              <a:t>danse</a:t>
            </a:r>
            <a:r>
              <a:rPr lang="en-US" sz="2400" dirty="0"/>
              <a:t>.</a:t>
            </a:r>
            <a:br>
              <a:rPr lang="en-US" sz="2400" dirty="0"/>
            </a:br>
            <a:endParaRPr lang="lt-LT" sz="2400" dirty="0"/>
          </a:p>
        </p:txBody>
      </p:sp>
      <p:pic>
        <p:nvPicPr>
          <p:cNvPr id="204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955"/>
          <a:stretch/>
        </p:blipFill>
        <p:spPr bwMode="auto">
          <a:xfrm>
            <a:off x="4156645" y="3842426"/>
            <a:ext cx="4968949" cy="3015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138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ačiakampis 4"/>
          <p:cNvSpPr/>
          <p:nvPr/>
        </p:nvSpPr>
        <p:spPr>
          <a:xfrm>
            <a:off x="323528" y="1268760"/>
            <a:ext cx="8424936" cy="3416320"/>
          </a:xfrm>
          <a:prstGeom prst="rect">
            <a:avLst/>
          </a:prstGeom>
        </p:spPr>
        <p:txBody>
          <a:bodyPr wrap="square">
            <a:spAutoFit/>
          </a:bodyPr>
          <a:lstStyle/>
          <a:p>
            <a:r>
              <a:rPr lang="en-US" sz="2400" dirty="0" smtClean="0"/>
              <a:t>	</a:t>
            </a:r>
            <a:r>
              <a:rPr lang="en-US" sz="2400" dirty="0" err="1" smtClean="0"/>
              <a:t>Libelle</a:t>
            </a:r>
            <a:r>
              <a:rPr lang="en-US" sz="2400" dirty="0" smtClean="0"/>
              <a:t> </a:t>
            </a:r>
            <a:r>
              <a:rPr lang="en-US" sz="2400" dirty="0"/>
              <a:t>TV a fait des </a:t>
            </a:r>
            <a:r>
              <a:rPr lang="en-US" sz="2400" dirty="0" err="1"/>
              <a:t>enregistrements</a:t>
            </a:r>
            <a:r>
              <a:rPr lang="en-US" sz="2400" dirty="0"/>
              <a:t> des </a:t>
            </a:r>
            <a:r>
              <a:rPr lang="en-US" sz="2400" dirty="0" err="1"/>
              <a:t>événements</a:t>
            </a:r>
            <a:r>
              <a:rPr lang="en-US" sz="2400" dirty="0"/>
              <a:t>.</a:t>
            </a:r>
            <a:br>
              <a:rPr lang="en-US" sz="2400" dirty="0"/>
            </a:br>
            <a:r>
              <a:rPr lang="en-US" sz="2400" dirty="0"/>
              <a:t/>
            </a:r>
            <a:br>
              <a:rPr lang="en-US" sz="2400" dirty="0"/>
            </a:br>
            <a:r>
              <a:rPr lang="en-US" sz="2400" dirty="0" smtClean="0"/>
              <a:t>	</a:t>
            </a:r>
            <a:r>
              <a:rPr lang="en-US" sz="2400" dirty="0" err="1" smtClean="0"/>
              <a:t>Certains</a:t>
            </a:r>
            <a:r>
              <a:rPr lang="en-US" sz="2400" dirty="0" smtClean="0"/>
              <a:t> </a:t>
            </a:r>
            <a:r>
              <a:rPr lang="en-US" sz="2400" dirty="0"/>
              <a:t>qui </a:t>
            </a:r>
            <a:r>
              <a:rPr lang="en-US" sz="2400" dirty="0" err="1"/>
              <a:t>ont</a:t>
            </a:r>
            <a:r>
              <a:rPr lang="en-US" sz="2400" dirty="0"/>
              <a:t> </a:t>
            </a:r>
            <a:r>
              <a:rPr lang="en-US" sz="2400" dirty="0" err="1"/>
              <a:t>prolongé</a:t>
            </a:r>
            <a:r>
              <a:rPr lang="en-US" sz="2400" dirty="0"/>
              <a:t> </a:t>
            </a:r>
            <a:r>
              <a:rPr lang="en-US" sz="2400" dirty="0" err="1"/>
              <a:t>leur</a:t>
            </a:r>
            <a:r>
              <a:rPr lang="en-US" sz="2400" dirty="0"/>
              <a:t> </a:t>
            </a:r>
            <a:r>
              <a:rPr lang="en-US" sz="2400" dirty="0" err="1"/>
              <a:t>séjour</a:t>
            </a:r>
            <a:r>
              <a:rPr lang="en-US" sz="2400" dirty="0"/>
              <a:t>, </a:t>
            </a:r>
            <a:r>
              <a:rPr lang="en-US" sz="2400" dirty="0" err="1"/>
              <a:t>ont</a:t>
            </a:r>
            <a:r>
              <a:rPr lang="en-US" sz="2400" dirty="0"/>
              <a:t> encore fait </a:t>
            </a:r>
            <a:r>
              <a:rPr lang="en-US" sz="2400" dirty="0" err="1"/>
              <a:t>une</a:t>
            </a:r>
            <a:r>
              <a:rPr lang="en-US" sz="2400" dirty="0"/>
              <a:t> promenade </a:t>
            </a:r>
            <a:r>
              <a:rPr lang="en-US" sz="2400" dirty="0" err="1"/>
              <a:t>en</a:t>
            </a:r>
            <a:r>
              <a:rPr lang="en-US" sz="2400" dirty="0"/>
              <a:t> </a:t>
            </a:r>
            <a:r>
              <a:rPr lang="en-US" sz="2400" dirty="0" err="1"/>
              <a:t>barque</a:t>
            </a:r>
            <a:r>
              <a:rPr lang="en-US" sz="2400" dirty="0"/>
              <a:t> sur la </a:t>
            </a:r>
            <a:r>
              <a:rPr lang="en-US" sz="2400" dirty="0" err="1"/>
              <a:t>Nèthe</a:t>
            </a:r>
            <a:r>
              <a:rPr lang="en-US" sz="2400" dirty="0"/>
              <a:t> et </a:t>
            </a:r>
            <a:r>
              <a:rPr lang="en-US" sz="2400" dirty="0" err="1"/>
              <a:t>en</a:t>
            </a:r>
            <a:r>
              <a:rPr lang="en-US" sz="2400" dirty="0"/>
              <a:t> plus </a:t>
            </a:r>
            <a:r>
              <a:rPr lang="en-US" sz="2400" dirty="0" err="1"/>
              <a:t>ils</a:t>
            </a:r>
            <a:r>
              <a:rPr lang="en-US" sz="2400" dirty="0"/>
              <a:t> </a:t>
            </a:r>
            <a:r>
              <a:rPr lang="en-US" sz="2400" dirty="0" err="1"/>
              <a:t>ont</a:t>
            </a:r>
            <a:r>
              <a:rPr lang="en-US" sz="2400" dirty="0"/>
              <a:t> fait la </a:t>
            </a:r>
            <a:r>
              <a:rPr lang="en-US" sz="2400" dirty="0" err="1"/>
              <a:t>visite</a:t>
            </a:r>
            <a:r>
              <a:rPr lang="en-US" sz="2400" dirty="0"/>
              <a:t> des </a:t>
            </a:r>
            <a:r>
              <a:rPr lang="en-US" sz="2400" dirty="0" err="1"/>
              <a:t>ville</a:t>
            </a:r>
            <a:r>
              <a:rPr lang="en-US" sz="2400" dirty="0"/>
              <a:t> </a:t>
            </a:r>
            <a:r>
              <a:rPr lang="en-US" sz="2400" dirty="0" err="1"/>
              <a:t>d'Anvers</a:t>
            </a:r>
            <a:r>
              <a:rPr lang="en-US" sz="2400" dirty="0"/>
              <a:t>, de </a:t>
            </a:r>
            <a:r>
              <a:rPr lang="en-US" sz="2400" dirty="0" err="1"/>
              <a:t>Gand</a:t>
            </a:r>
            <a:r>
              <a:rPr lang="en-US" sz="2400" dirty="0"/>
              <a:t> et de Bruges.</a:t>
            </a:r>
            <a:br>
              <a:rPr lang="en-US" sz="2400" dirty="0"/>
            </a:br>
            <a:r>
              <a:rPr lang="en-US" sz="2400" dirty="0"/>
              <a:t/>
            </a:r>
            <a:br>
              <a:rPr lang="en-US" sz="2400" dirty="0"/>
            </a:br>
            <a:r>
              <a:rPr lang="en-US" sz="2400" dirty="0" smtClean="0"/>
              <a:t>	</a:t>
            </a:r>
            <a:r>
              <a:rPr lang="en-US" sz="2400" dirty="0" err="1" smtClean="0"/>
              <a:t>En</a:t>
            </a:r>
            <a:r>
              <a:rPr lang="en-US" sz="2400" dirty="0" smtClean="0"/>
              <a:t> </a:t>
            </a:r>
            <a:r>
              <a:rPr lang="en-US" sz="2400" dirty="0"/>
              <a:t>conclusion on </a:t>
            </a:r>
            <a:r>
              <a:rPr lang="en-US" sz="2400" dirty="0" err="1"/>
              <a:t>vous</a:t>
            </a:r>
            <a:r>
              <a:rPr lang="en-US" sz="2400" dirty="0"/>
              <a:t> </a:t>
            </a:r>
            <a:r>
              <a:rPr lang="en-US" sz="2400" dirty="0" err="1"/>
              <a:t>présente</a:t>
            </a:r>
            <a:r>
              <a:rPr lang="en-US" sz="2400" dirty="0"/>
              <a:t> </a:t>
            </a:r>
            <a:r>
              <a:rPr lang="en-US" sz="2400" dirty="0" err="1"/>
              <a:t>l'alphabet</a:t>
            </a:r>
            <a:r>
              <a:rPr lang="en-US" sz="2400" dirty="0"/>
              <a:t> </a:t>
            </a:r>
            <a:r>
              <a:rPr lang="en-US" sz="2400" dirty="0" err="1"/>
              <a:t>d'Enrico</a:t>
            </a:r>
            <a:r>
              <a:rPr lang="en-US" sz="2400" dirty="0"/>
              <a:t> (un grand merci!) qui fait </a:t>
            </a:r>
            <a:r>
              <a:rPr lang="en-US" sz="2400" dirty="0" err="1"/>
              <a:t>preuve</a:t>
            </a:r>
            <a:r>
              <a:rPr lang="en-US" sz="2400" dirty="0"/>
              <a:t> </a:t>
            </a:r>
            <a:r>
              <a:rPr lang="en-US" sz="2400" dirty="0" err="1"/>
              <a:t>d'une</a:t>
            </a:r>
            <a:r>
              <a:rPr lang="en-US" sz="2400" dirty="0"/>
              <a:t> </a:t>
            </a:r>
            <a:r>
              <a:rPr lang="en-US" sz="2400" dirty="0" err="1"/>
              <a:t>chaleur</a:t>
            </a:r>
            <a:r>
              <a:rPr lang="en-US" sz="2400" dirty="0"/>
              <a:t> intense. </a:t>
            </a:r>
            <a:r>
              <a:rPr lang="en-US" sz="2400" dirty="0" err="1"/>
              <a:t>Voici</a:t>
            </a:r>
            <a:r>
              <a:rPr lang="en-US" sz="2400" dirty="0"/>
              <a:t> son résumé original </a:t>
            </a:r>
            <a:r>
              <a:rPr lang="en-US" sz="2400" dirty="0" err="1"/>
              <a:t>d'une</a:t>
            </a:r>
            <a:r>
              <a:rPr lang="en-US" sz="2400" dirty="0"/>
              <a:t> </a:t>
            </a:r>
            <a:r>
              <a:rPr lang="en-US" sz="2400" dirty="0" err="1"/>
              <a:t>semaine</a:t>
            </a:r>
            <a:r>
              <a:rPr lang="en-US" sz="2400" dirty="0"/>
              <a:t> </a:t>
            </a:r>
            <a:r>
              <a:rPr lang="en-US" sz="2400" dirty="0" err="1"/>
              <a:t>inoubliable</a:t>
            </a:r>
            <a:r>
              <a:rPr lang="en-US" sz="2400" dirty="0"/>
              <a:t>.</a:t>
            </a:r>
            <a:endParaRPr lang="lt-LT" sz="2400" dirty="0"/>
          </a:p>
        </p:txBody>
      </p:sp>
    </p:spTree>
    <p:extLst>
      <p:ext uri="{BB962C8B-B14F-4D97-AF65-F5344CB8AC3E}">
        <p14:creationId xmlns:p14="http://schemas.microsoft.com/office/powerpoint/2010/main" val="1410023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125294" y="3284984"/>
            <a:ext cx="4572000" cy="3693319"/>
          </a:xfrm>
          <a:prstGeom prst="rect">
            <a:avLst/>
          </a:prstGeom>
        </p:spPr>
        <p:txBody>
          <a:bodyPr>
            <a:spAutoFit/>
          </a:bodyPr>
          <a:lstStyle/>
          <a:p>
            <a:r>
              <a:rPr lang="en-US" i="1" dirty="0" err="1"/>
              <a:t>musique</a:t>
            </a:r>
            <a:r>
              <a:rPr lang="en-US" i="1" dirty="0"/>
              <a:t> maîtres Marcel</a:t>
            </a:r>
            <a:endParaRPr lang="lt-LT" dirty="0"/>
          </a:p>
          <a:p>
            <a:r>
              <a:rPr lang="en-US" i="1" dirty="0"/>
              <a:t>nouveau </a:t>
            </a:r>
            <a:r>
              <a:rPr lang="en-US" i="1" dirty="0" err="1"/>
              <a:t>nouvelles</a:t>
            </a:r>
            <a:r>
              <a:rPr lang="en-US" i="1" dirty="0"/>
              <a:t> </a:t>
            </a:r>
            <a:r>
              <a:rPr lang="en-US" i="1" dirty="0" err="1"/>
              <a:t>nuages</a:t>
            </a:r>
            <a:endParaRPr lang="lt-LT" dirty="0"/>
          </a:p>
          <a:p>
            <a:r>
              <a:rPr lang="en-US" i="1" dirty="0" err="1"/>
              <a:t>ordre</a:t>
            </a:r>
            <a:r>
              <a:rPr lang="en-US" i="1" dirty="0"/>
              <a:t> optimism </a:t>
            </a:r>
            <a:r>
              <a:rPr lang="en-US" i="1" dirty="0" err="1"/>
              <a:t>originalité</a:t>
            </a:r>
            <a:endParaRPr lang="lt-LT" dirty="0"/>
          </a:p>
          <a:p>
            <a:r>
              <a:rPr lang="en-US" i="1" dirty="0" err="1"/>
              <a:t>personnes</a:t>
            </a:r>
            <a:r>
              <a:rPr lang="en-US" i="1" dirty="0"/>
              <a:t> precision </a:t>
            </a:r>
            <a:r>
              <a:rPr lang="en-US" i="1" dirty="0" err="1"/>
              <a:t>prédilection</a:t>
            </a:r>
            <a:endParaRPr lang="lt-LT" dirty="0"/>
          </a:p>
          <a:p>
            <a:r>
              <a:rPr lang="en-US" i="1" dirty="0"/>
              <a:t>questions </a:t>
            </a:r>
            <a:r>
              <a:rPr lang="en-US" i="1" dirty="0" err="1"/>
              <a:t>quatre</a:t>
            </a:r>
            <a:r>
              <a:rPr lang="en-US" i="1" dirty="0"/>
              <a:t> </a:t>
            </a:r>
            <a:r>
              <a:rPr lang="en-US" i="1" dirty="0" err="1"/>
              <a:t>quarante</a:t>
            </a:r>
            <a:endParaRPr lang="lt-LT" dirty="0"/>
          </a:p>
          <a:p>
            <a:r>
              <a:rPr lang="en-US" i="1" dirty="0"/>
              <a:t>reunion </a:t>
            </a:r>
            <a:r>
              <a:rPr lang="en-US" i="1" dirty="0" err="1"/>
              <a:t>rêver</a:t>
            </a:r>
            <a:r>
              <a:rPr lang="en-US" i="1" dirty="0"/>
              <a:t> Rembrandt</a:t>
            </a:r>
            <a:endParaRPr lang="lt-LT" dirty="0"/>
          </a:p>
          <a:p>
            <a:r>
              <a:rPr lang="en-US" i="1" dirty="0" err="1"/>
              <a:t>sonnette</a:t>
            </a:r>
            <a:r>
              <a:rPr lang="en-US" i="1" dirty="0"/>
              <a:t> </a:t>
            </a:r>
            <a:r>
              <a:rPr lang="en-US" i="1" dirty="0" err="1"/>
              <a:t>soupe</a:t>
            </a:r>
            <a:r>
              <a:rPr lang="en-US" i="1" dirty="0"/>
              <a:t> silence</a:t>
            </a:r>
            <a:endParaRPr lang="lt-LT" dirty="0"/>
          </a:p>
          <a:p>
            <a:r>
              <a:rPr lang="en-US" i="1" dirty="0"/>
              <a:t>traditions </a:t>
            </a:r>
            <a:r>
              <a:rPr lang="en-US" i="1" dirty="0" err="1"/>
              <a:t>traductions</a:t>
            </a:r>
            <a:r>
              <a:rPr lang="en-US" i="1" dirty="0"/>
              <a:t> </a:t>
            </a:r>
            <a:r>
              <a:rPr lang="en-US" i="1" dirty="0" err="1"/>
              <a:t>Teugels</a:t>
            </a:r>
            <a:endParaRPr lang="lt-LT" dirty="0"/>
          </a:p>
          <a:p>
            <a:r>
              <a:rPr lang="en-US" i="1" dirty="0"/>
              <a:t>union </a:t>
            </a:r>
            <a:r>
              <a:rPr lang="en-US" i="1" dirty="0" err="1"/>
              <a:t>unicité</a:t>
            </a:r>
            <a:r>
              <a:rPr lang="en-US" i="1" dirty="0"/>
              <a:t> </a:t>
            </a:r>
            <a:r>
              <a:rPr lang="en-US" i="1" dirty="0" err="1"/>
              <a:t>urbanisation</a:t>
            </a:r>
            <a:endParaRPr lang="lt-LT" dirty="0"/>
          </a:p>
          <a:p>
            <a:r>
              <a:rPr lang="nl-BE" i="1" dirty="0"/>
              <a:t>vélo vitesse Van Peer</a:t>
            </a:r>
            <a:endParaRPr lang="lt-LT" dirty="0"/>
          </a:p>
          <a:p>
            <a:r>
              <a:rPr lang="nl-BE" i="1" dirty="0"/>
              <a:t>Walter Walter Walter</a:t>
            </a:r>
            <a:endParaRPr lang="lt-LT" dirty="0"/>
          </a:p>
          <a:p>
            <a:r>
              <a:rPr lang="en-US" i="1" dirty="0"/>
              <a:t>Xylophone Yoke</a:t>
            </a:r>
            <a:endParaRPr lang="lt-LT" dirty="0"/>
          </a:p>
          <a:p>
            <a:r>
              <a:rPr lang="en-US" i="1" dirty="0"/>
              <a:t>Zumba</a:t>
            </a:r>
            <a:endParaRPr lang="lt-LT" dirty="0"/>
          </a:p>
        </p:txBody>
      </p:sp>
      <p:sp>
        <p:nvSpPr>
          <p:cNvPr id="5" name="Stačiakampis 4"/>
          <p:cNvSpPr/>
          <p:nvPr/>
        </p:nvSpPr>
        <p:spPr>
          <a:xfrm>
            <a:off x="107504" y="0"/>
            <a:ext cx="4572000" cy="3416320"/>
          </a:xfrm>
          <a:prstGeom prst="rect">
            <a:avLst/>
          </a:prstGeom>
        </p:spPr>
        <p:txBody>
          <a:bodyPr>
            <a:spAutoFit/>
          </a:bodyPr>
          <a:lstStyle/>
          <a:p>
            <a:r>
              <a:rPr lang="en-US" i="1" dirty="0"/>
              <a:t>amour </a:t>
            </a:r>
            <a:r>
              <a:rPr lang="en-US" i="1" dirty="0" err="1"/>
              <a:t>amitié</a:t>
            </a:r>
            <a:r>
              <a:rPr lang="en-US" i="1" dirty="0"/>
              <a:t> </a:t>
            </a:r>
            <a:r>
              <a:rPr lang="en-US" i="1" dirty="0" err="1"/>
              <a:t>accueil</a:t>
            </a:r>
            <a:endParaRPr lang="lt-LT" dirty="0"/>
          </a:p>
          <a:p>
            <a:r>
              <a:rPr lang="en-US" i="1" dirty="0" err="1"/>
              <a:t>bonheur</a:t>
            </a:r>
            <a:r>
              <a:rPr lang="en-US" i="1" dirty="0"/>
              <a:t> bonne </a:t>
            </a:r>
            <a:r>
              <a:rPr lang="en-US" i="1" dirty="0" err="1"/>
              <a:t>humeur</a:t>
            </a:r>
            <a:r>
              <a:rPr lang="en-US" i="1" dirty="0"/>
              <a:t> </a:t>
            </a:r>
            <a:r>
              <a:rPr lang="en-US" i="1" dirty="0" err="1"/>
              <a:t>bières</a:t>
            </a:r>
            <a:endParaRPr lang="lt-LT" dirty="0"/>
          </a:p>
          <a:p>
            <a:r>
              <a:rPr lang="en-US" i="1" dirty="0"/>
              <a:t>competence cooperation </a:t>
            </a:r>
            <a:r>
              <a:rPr lang="en-US" i="1" dirty="0" err="1"/>
              <a:t>créativité</a:t>
            </a:r>
            <a:endParaRPr lang="lt-LT" dirty="0"/>
          </a:p>
          <a:p>
            <a:r>
              <a:rPr lang="en-US" i="1" dirty="0"/>
              <a:t>diversification </a:t>
            </a:r>
            <a:r>
              <a:rPr lang="en-US" i="1" dirty="0" err="1"/>
              <a:t>directeur</a:t>
            </a:r>
            <a:r>
              <a:rPr lang="en-US" i="1" dirty="0"/>
              <a:t> diners</a:t>
            </a:r>
            <a:endParaRPr lang="lt-LT" dirty="0"/>
          </a:p>
          <a:p>
            <a:r>
              <a:rPr lang="en-US" i="1" dirty="0" err="1"/>
              <a:t>enthousiasme</a:t>
            </a:r>
            <a:r>
              <a:rPr lang="en-US" i="1" dirty="0"/>
              <a:t> </a:t>
            </a:r>
            <a:r>
              <a:rPr lang="en-US" i="1" dirty="0" err="1"/>
              <a:t>empathie</a:t>
            </a:r>
            <a:r>
              <a:rPr lang="en-US" i="1" dirty="0"/>
              <a:t> </a:t>
            </a:r>
            <a:r>
              <a:rPr lang="en-US" i="1" dirty="0" err="1"/>
              <a:t>enfants</a:t>
            </a:r>
            <a:endParaRPr lang="lt-LT" dirty="0"/>
          </a:p>
          <a:p>
            <a:r>
              <a:rPr lang="en-US" i="1" dirty="0" err="1"/>
              <a:t>foi</a:t>
            </a:r>
            <a:r>
              <a:rPr lang="en-US" i="1" dirty="0"/>
              <a:t> force </a:t>
            </a:r>
            <a:r>
              <a:rPr lang="en-US" i="1" dirty="0" err="1"/>
              <a:t>flamands</a:t>
            </a:r>
            <a:endParaRPr lang="lt-LT" dirty="0"/>
          </a:p>
          <a:p>
            <a:r>
              <a:rPr lang="nl-BE" i="1" dirty="0"/>
              <a:t>gourmet Gummarus gardien</a:t>
            </a:r>
            <a:endParaRPr lang="lt-LT" dirty="0"/>
          </a:p>
          <a:p>
            <a:r>
              <a:rPr lang="nl-BE" i="1" dirty="0"/>
              <a:t>harmonie heureux humidité</a:t>
            </a:r>
            <a:endParaRPr lang="lt-LT" dirty="0"/>
          </a:p>
          <a:p>
            <a:r>
              <a:rPr lang="en-US" i="1" dirty="0" err="1"/>
              <a:t>ironie</a:t>
            </a:r>
            <a:r>
              <a:rPr lang="en-US" i="1" dirty="0"/>
              <a:t> influence </a:t>
            </a:r>
            <a:r>
              <a:rPr lang="en-US" i="1" dirty="0" err="1"/>
              <a:t>indépendance</a:t>
            </a:r>
            <a:endParaRPr lang="lt-LT" dirty="0"/>
          </a:p>
          <a:p>
            <a:r>
              <a:rPr lang="en-US" i="1" dirty="0" err="1"/>
              <a:t>jouissance</a:t>
            </a:r>
            <a:r>
              <a:rPr lang="en-US" i="1" dirty="0"/>
              <a:t> </a:t>
            </a:r>
            <a:r>
              <a:rPr lang="en-US" i="1" dirty="0" err="1"/>
              <a:t>jeux</a:t>
            </a:r>
            <a:r>
              <a:rPr lang="en-US" i="1" dirty="0"/>
              <a:t> </a:t>
            </a:r>
            <a:r>
              <a:rPr lang="en-US" i="1" dirty="0" err="1"/>
              <a:t>jeunesse</a:t>
            </a:r>
            <a:endParaRPr lang="lt-LT" dirty="0"/>
          </a:p>
          <a:p>
            <a:r>
              <a:rPr lang="nl-BE" i="1" dirty="0"/>
              <a:t>Kurt Kurt Kurt</a:t>
            </a:r>
            <a:endParaRPr lang="lt-LT" dirty="0"/>
          </a:p>
          <a:p>
            <a:r>
              <a:rPr lang="nl-BE" i="1" dirty="0"/>
              <a:t>Lier lire livres</a:t>
            </a:r>
            <a:endParaRPr lang="lt-LT"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420888"/>
            <a:ext cx="5761037"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tačiakampis 6"/>
          <p:cNvSpPr/>
          <p:nvPr/>
        </p:nvSpPr>
        <p:spPr>
          <a:xfrm>
            <a:off x="4049688" y="293910"/>
            <a:ext cx="5094312" cy="1938992"/>
          </a:xfrm>
          <a:prstGeom prst="rect">
            <a:avLst/>
          </a:prstGeom>
        </p:spPr>
        <p:txBody>
          <a:bodyPr wrap="square">
            <a:spAutoFit/>
          </a:bodyPr>
          <a:lstStyle/>
          <a:p>
            <a:r>
              <a:rPr lang="en-US" sz="2400" i="1" dirty="0" err="1"/>
              <a:t>En</a:t>
            </a:r>
            <a:r>
              <a:rPr lang="en-US" sz="2400" i="1" dirty="0"/>
              <a:t> </a:t>
            </a:r>
            <a:r>
              <a:rPr lang="en-US" sz="2400" i="1" dirty="0" err="1"/>
              <a:t>pensant</a:t>
            </a:r>
            <a:r>
              <a:rPr lang="en-US" sz="2400" i="1" dirty="0"/>
              <a:t> à la </a:t>
            </a:r>
            <a:r>
              <a:rPr lang="en-US" sz="2400" i="1" dirty="0" err="1"/>
              <a:t>grande</a:t>
            </a:r>
            <a:r>
              <a:rPr lang="en-US" sz="2400" i="1" dirty="0"/>
              <a:t> </a:t>
            </a:r>
            <a:r>
              <a:rPr lang="en-US" sz="2400" i="1" dirty="0" err="1"/>
              <a:t>semaine</a:t>
            </a:r>
            <a:r>
              <a:rPr lang="en-US" sz="2400" i="1" dirty="0"/>
              <a:t> à Lier </a:t>
            </a:r>
            <a:r>
              <a:rPr lang="en-US" sz="2400" i="1" dirty="0" err="1"/>
              <a:t>j'ai</a:t>
            </a:r>
            <a:r>
              <a:rPr lang="en-US" sz="2400" i="1" dirty="0"/>
              <a:t> </a:t>
            </a:r>
            <a:r>
              <a:rPr lang="en-US" sz="2400" i="1" dirty="0" err="1"/>
              <a:t>apprécié</a:t>
            </a:r>
            <a:r>
              <a:rPr lang="en-US" sz="2400" i="1" dirty="0"/>
              <a:t> </a:t>
            </a:r>
            <a:r>
              <a:rPr lang="en-US" sz="2400" i="1" dirty="0" err="1"/>
              <a:t>d'écrire</a:t>
            </a:r>
            <a:r>
              <a:rPr lang="en-US" sz="2400" i="1" dirty="0"/>
              <a:t> </a:t>
            </a:r>
            <a:r>
              <a:rPr lang="en-US" sz="2400" i="1" dirty="0" err="1"/>
              <a:t>presque</a:t>
            </a:r>
            <a:r>
              <a:rPr lang="en-US" sz="2400" i="1" dirty="0"/>
              <a:t> </a:t>
            </a:r>
            <a:r>
              <a:rPr lang="en-US" sz="2400" i="1" dirty="0" err="1"/>
              <a:t>trois</a:t>
            </a:r>
            <a:r>
              <a:rPr lang="en-US" sz="2400" i="1" dirty="0"/>
              <a:t> mots pour </a:t>
            </a:r>
            <a:r>
              <a:rPr lang="en-US" sz="2400" i="1" dirty="0" err="1"/>
              <a:t>chaque</a:t>
            </a:r>
            <a:r>
              <a:rPr lang="en-US" sz="2400" i="1" dirty="0"/>
              <a:t> </a:t>
            </a:r>
            <a:r>
              <a:rPr lang="en-US" sz="2400" i="1" dirty="0" err="1"/>
              <a:t>lettre</a:t>
            </a:r>
            <a:r>
              <a:rPr lang="en-US" sz="2400" i="1" dirty="0"/>
              <a:t> de </a:t>
            </a:r>
            <a:r>
              <a:rPr lang="en-US" sz="2400" i="1" dirty="0" err="1"/>
              <a:t>l'alphabet</a:t>
            </a:r>
            <a:r>
              <a:rPr lang="en-US" sz="2400" i="1" dirty="0"/>
              <a:t>, </a:t>
            </a:r>
            <a:r>
              <a:rPr lang="en-US" sz="2400" i="1" dirty="0" err="1"/>
              <a:t>une</a:t>
            </a:r>
            <a:r>
              <a:rPr lang="en-US" sz="2400" i="1" dirty="0"/>
              <a:t> </a:t>
            </a:r>
            <a:r>
              <a:rPr lang="en-US" sz="2400" i="1" dirty="0" err="1"/>
              <a:t>sorte</a:t>
            </a:r>
            <a:r>
              <a:rPr lang="en-US" sz="2400" i="1" dirty="0"/>
              <a:t> de </a:t>
            </a:r>
            <a:r>
              <a:rPr lang="en-US" sz="2400" i="1" dirty="0" err="1"/>
              <a:t>poésie</a:t>
            </a:r>
            <a:r>
              <a:rPr lang="en-US" sz="2400" i="1" dirty="0"/>
              <a:t> </a:t>
            </a:r>
            <a:r>
              <a:rPr lang="en-US" sz="2400" i="1" dirty="0" err="1"/>
              <a:t>drôle</a:t>
            </a:r>
            <a:r>
              <a:rPr lang="en-US" sz="2400" i="1" dirty="0"/>
              <a:t> et </a:t>
            </a:r>
            <a:r>
              <a:rPr lang="en-US" sz="2400" i="1" dirty="0" err="1"/>
              <a:t>ludique</a:t>
            </a:r>
            <a:r>
              <a:rPr lang="en-US" sz="2400" i="1" dirty="0"/>
              <a:t>, </a:t>
            </a:r>
            <a:r>
              <a:rPr lang="en-US" sz="2400" i="1" dirty="0" err="1"/>
              <a:t>une</a:t>
            </a:r>
            <a:r>
              <a:rPr lang="en-US" sz="2400" i="1" dirty="0"/>
              <a:t> </a:t>
            </a:r>
            <a:r>
              <a:rPr lang="en-US" sz="2400" i="1" dirty="0" err="1"/>
              <a:t>blague</a:t>
            </a:r>
            <a:r>
              <a:rPr lang="en-US" sz="2400" i="1" dirty="0"/>
              <a:t> :</a:t>
            </a:r>
            <a:endParaRPr lang="lt-LT" sz="2400" dirty="0"/>
          </a:p>
        </p:txBody>
      </p:sp>
    </p:spTree>
    <p:extLst>
      <p:ext uri="{BB962C8B-B14F-4D97-AF65-F5344CB8AC3E}">
        <p14:creationId xmlns:p14="http://schemas.microsoft.com/office/powerpoint/2010/main" val="669085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778" y="583997"/>
            <a:ext cx="5761037"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179512" y="4424160"/>
            <a:ext cx="8712968" cy="2215991"/>
          </a:xfrm>
          <a:prstGeom prst="rect">
            <a:avLst/>
          </a:prstGeom>
        </p:spPr>
        <p:txBody>
          <a:bodyPr wrap="square">
            <a:spAutoFit/>
          </a:bodyPr>
          <a:lstStyle/>
          <a:p>
            <a:r>
              <a:rPr lang="en-US" dirty="0"/>
              <a:t/>
            </a:r>
            <a:br>
              <a:rPr lang="en-US" dirty="0"/>
            </a:br>
            <a:r>
              <a:rPr lang="en-US" dirty="0" smtClean="0"/>
              <a:t>	</a:t>
            </a:r>
            <a:r>
              <a:rPr lang="en-US" sz="2400" dirty="0" smtClean="0"/>
              <a:t>Un </a:t>
            </a:r>
            <a:r>
              <a:rPr lang="en-US" sz="2400" dirty="0" err="1"/>
              <a:t>autre</a:t>
            </a:r>
            <a:r>
              <a:rPr lang="en-US" sz="2400" dirty="0"/>
              <a:t> but </a:t>
            </a:r>
            <a:r>
              <a:rPr lang="en-US" sz="2400" dirty="0" err="1"/>
              <a:t>est</a:t>
            </a:r>
            <a:r>
              <a:rPr lang="en-US" sz="2400" dirty="0"/>
              <a:t> de </a:t>
            </a:r>
            <a:r>
              <a:rPr lang="en-US" sz="2400" dirty="0" err="1"/>
              <a:t>développer</a:t>
            </a:r>
            <a:r>
              <a:rPr lang="en-US" sz="2400" dirty="0"/>
              <a:t> </a:t>
            </a:r>
            <a:r>
              <a:rPr lang="en-US" sz="2400" dirty="0" err="1"/>
              <a:t>davantage</a:t>
            </a:r>
            <a:r>
              <a:rPr lang="en-US" sz="2400" dirty="0"/>
              <a:t> </a:t>
            </a:r>
            <a:r>
              <a:rPr lang="en-US" sz="2400" dirty="0" err="1"/>
              <a:t>notre</a:t>
            </a:r>
            <a:r>
              <a:rPr lang="en-US" sz="2400" dirty="0"/>
              <a:t> </a:t>
            </a:r>
            <a:r>
              <a:rPr lang="en-US" sz="2400" dirty="0" err="1"/>
              <a:t>projet</a:t>
            </a:r>
            <a:r>
              <a:rPr lang="en-US" sz="2400" dirty="0"/>
              <a:t> Comenius </a:t>
            </a:r>
            <a:r>
              <a:rPr lang="en-US" sz="2400" dirty="0" err="1"/>
              <a:t>concernant</a:t>
            </a:r>
            <a:r>
              <a:rPr lang="en-US" sz="2400" dirty="0"/>
              <a:t> les </a:t>
            </a:r>
            <a:r>
              <a:rPr lang="en-US" sz="2400" dirty="0" err="1"/>
              <a:t>jeux</a:t>
            </a:r>
            <a:r>
              <a:rPr lang="en-US" sz="2400" dirty="0"/>
              <a:t> </a:t>
            </a:r>
            <a:r>
              <a:rPr lang="en-US" sz="2400" dirty="0" err="1"/>
              <a:t>traditionnels</a:t>
            </a:r>
            <a:r>
              <a:rPr lang="en-US" sz="2400" dirty="0"/>
              <a:t> et les </a:t>
            </a:r>
            <a:r>
              <a:rPr lang="en-US" sz="2400" dirty="0" err="1"/>
              <a:t>légendes</a:t>
            </a:r>
            <a:r>
              <a:rPr lang="en-US" sz="2400" dirty="0"/>
              <a:t>.</a:t>
            </a:r>
            <a:br>
              <a:rPr lang="en-US" sz="2400" dirty="0"/>
            </a:br>
            <a:r>
              <a:rPr lang="en-US" sz="2400" dirty="0"/>
              <a:t>Il </a:t>
            </a:r>
            <a:r>
              <a:rPr lang="en-US" sz="2400" dirty="0" err="1"/>
              <a:t>est</a:t>
            </a:r>
            <a:r>
              <a:rPr lang="en-US" sz="2400" dirty="0"/>
              <a:t> </a:t>
            </a:r>
            <a:r>
              <a:rPr lang="en-US" sz="2400" dirty="0" err="1"/>
              <a:t>évident</a:t>
            </a:r>
            <a:r>
              <a:rPr lang="en-US" sz="2400" dirty="0"/>
              <a:t> </a:t>
            </a:r>
            <a:r>
              <a:rPr lang="en-US" sz="2400" dirty="0" err="1"/>
              <a:t>qu'on</a:t>
            </a:r>
            <a:r>
              <a:rPr lang="en-US" sz="2400" dirty="0"/>
              <a:t> </a:t>
            </a:r>
            <a:r>
              <a:rPr lang="en-US" sz="2400" dirty="0" err="1"/>
              <a:t>joindra</a:t>
            </a:r>
            <a:r>
              <a:rPr lang="en-US" sz="2400" dirty="0"/>
              <a:t> </a:t>
            </a:r>
            <a:r>
              <a:rPr lang="en-US" sz="2400" dirty="0" err="1"/>
              <a:t>l'utile</a:t>
            </a:r>
            <a:r>
              <a:rPr lang="en-US" sz="2400" dirty="0"/>
              <a:t> à </a:t>
            </a:r>
            <a:r>
              <a:rPr lang="en-US" sz="2400" dirty="0" err="1"/>
              <a:t>l'agréable</a:t>
            </a:r>
            <a:r>
              <a:rPr lang="en-US" sz="2400" dirty="0"/>
              <a:t> </a:t>
            </a:r>
            <a:r>
              <a:rPr lang="en-US" sz="2400" dirty="0" err="1"/>
              <a:t>en</a:t>
            </a:r>
            <a:r>
              <a:rPr lang="en-US" sz="2400" dirty="0"/>
              <a:t> </a:t>
            </a:r>
            <a:r>
              <a:rPr lang="en-US" sz="2400" dirty="0" err="1"/>
              <a:t>jouissant</a:t>
            </a:r>
            <a:r>
              <a:rPr lang="en-US" sz="2400" dirty="0"/>
              <a:t> d'un </a:t>
            </a:r>
            <a:r>
              <a:rPr lang="en-US" sz="2400" dirty="0" err="1"/>
              <a:t>endroit</a:t>
            </a:r>
            <a:r>
              <a:rPr lang="en-US" sz="2400" dirty="0"/>
              <a:t> </a:t>
            </a:r>
            <a:r>
              <a:rPr lang="en-US" sz="2400" dirty="0" err="1"/>
              <a:t>exceptionnel</a:t>
            </a:r>
            <a:r>
              <a:rPr lang="en-US" sz="2400" dirty="0"/>
              <a:t> et de </a:t>
            </a:r>
            <a:r>
              <a:rPr lang="en-US" sz="2400" dirty="0" err="1"/>
              <a:t>plusieurs</a:t>
            </a:r>
            <a:r>
              <a:rPr lang="en-US" sz="2400" dirty="0"/>
              <a:t> </a:t>
            </a:r>
            <a:r>
              <a:rPr lang="en-US" sz="2400" dirty="0" err="1"/>
              <a:t>expériences</a:t>
            </a:r>
            <a:r>
              <a:rPr lang="en-US" sz="2400" dirty="0"/>
              <a:t> sans </a:t>
            </a:r>
            <a:r>
              <a:rPr lang="en-US" sz="2400" dirty="0" err="1"/>
              <a:t>doute</a:t>
            </a:r>
            <a:r>
              <a:rPr lang="en-US" sz="2400" dirty="0"/>
              <a:t> </a:t>
            </a:r>
            <a:r>
              <a:rPr lang="en-US" sz="2400" dirty="0" err="1"/>
              <a:t>mémorables</a:t>
            </a:r>
            <a:r>
              <a:rPr lang="en-US" sz="2400" dirty="0"/>
              <a:t>.</a:t>
            </a:r>
            <a:endParaRPr lang="lt-LT" sz="2400" dirty="0"/>
          </a:p>
        </p:txBody>
      </p:sp>
    </p:spTree>
    <p:extLst>
      <p:ext uri="{BB962C8B-B14F-4D97-AF65-F5344CB8AC3E}">
        <p14:creationId xmlns:p14="http://schemas.microsoft.com/office/powerpoint/2010/main" val="4091474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389211"/>
            <a:ext cx="3960440" cy="28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251520" y="188640"/>
            <a:ext cx="8712968" cy="1477328"/>
          </a:xfrm>
          <a:prstGeom prst="rect">
            <a:avLst/>
          </a:prstGeom>
        </p:spPr>
        <p:txBody>
          <a:bodyPr wrap="square">
            <a:spAutoFit/>
          </a:bodyPr>
          <a:lstStyle/>
          <a:p>
            <a:r>
              <a:rPr lang="en-US" dirty="0"/>
              <a:t>"</a:t>
            </a:r>
            <a:r>
              <a:rPr lang="en-US" dirty="0" err="1"/>
              <a:t>C'était</a:t>
            </a:r>
            <a:r>
              <a:rPr lang="en-US" dirty="0"/>
              <a:t> formidable, ... </a:t>
            </a:r>
            <a:r>
              <a:rPr lang="en-US" dirty="0" err="1"/>
              <a:t>une</a:t>
            </a:r>
            <a:r>
              <a:rPr lang="en-US" dirty="0"/>
              <a:t> </a:t>
            </a:r>
            <a:r>
              <a:rPr lang="en-US" dirty="0" err="1"/>
              <a:t>semaine</a:t>
            </a:r>
            <a:r>
              <a:rPr lang="en-US" dirty="0"/>
              <a:t> extra-</a:t>
            </a:r>
            <a:r>
              <a:rPr lang="en-US" dirty="0" err="1"/>
              <a:t>ordinaire</a:t>
            </a:r>
            <a:r>
              <a:rPr lang="en-US" dirty="0"/>
              <a:t>" </a:t>
            </a:r>
            <a:r>
              <a:rPr lang="en-US" dirty="0" err="1"/>
              <a:t>ont</a:t>
            </a:r>
            <a:r>
              <a:rPr lang="en-US" dirty="0"/>
              <a:t> </a:t>
            </a:r>
            <a:r>
              <a:rPr lang="en-US" dirty="0" err="1"/>
              <a:t>témoigné</a:t>
            </a:r>
            <a:r>
              <a:rPr lang="en-US" dirty="0"/>
              <a:t> la </a:t>
            </a:r>
            <a:r>
              <a:rPr lang="en-US" dirty="0" err="1"/>
              <a:t>plupart</a:t>
            </a:r>
            <a:r>
              <a:rPr lang="en-US" dirty="0"/>
              <a:t> des participants après </a:t>
            </a:r>
            <a:r>
              <a:rPr lang="en-US" dirty="0" err="1"/>
              <a:t>une</a:t>
            </a:r>
            <a:r>
              <a:rPr lang="en-US" dirty="0"/>
              <a:t> </a:t>
            </a:r>
            <a:r>
              <a:rPr lang="en-US" dirty="0" err="1"/>
              <a:t>semaine</a:t>
            </a:r>
            <a:r>
              <a:rPr lang="en-US" dirty="0"/>
              <a:t> </a:t>
            </a:r>
            <a:r>
              <a:rPr lang="en-US" dirty="0" err="1"/>
              <a:t>en</a:t>
            </a:r>
            <a:r>
              <a:rPr lang="en-US" dirty="0"/>
              <a:t> </a:t>
            </a:r>
            <a:r>
              <a:rPr lang="en-US" dirty="0" err="1"/>
              <a:t>Flandre</a:t>
            </a:r>
            <a:r>
              <a:rPr lang="en-US" dirty="0"/>
              <a:t>.</a:t>
            </a:r>
            <a:br>
              <a:rPr lang="en-US" dirty="0"/>
            </a:br>
            <a:r>
              <a:rPr lang="en-US" dirty="0" err="1"/>
              <a:t>Cela</a:t>
            </a:r>
            <a:r>
              <a:rPr lang="en-US" dirty="0"/>
              <a:t> nous a fait </a:t>
            </a:r>
            <a:r>
              <a:rPr lang="en-US" dirty="0" err="1"/>
              <a:t>énormément</a:t>
            </a:r>
            <a:r>
              <a:rPr lang="en-US" dirty="0"/>
              <a:t> </a:t>
            </a:r>
            <a:r>
              <a:rPr lang="en-US" dirty="0" err="1"/>
              <a:t>plaisir</a:t>
            </a:r>
            <a:r>
              <a:rPr lang="en-US" dirty="0"/>
              <a:t>, </a:t>
            </a:r>
            <a:r>
              <a:rPr lang="en-US" dirty="0" err="1"/>
              <a:t>cela</a:t>
            </a:r>
            <a:r>
              <a:rPr lang="en-US" dirty="0"/>
              <a:t> nous a fait du </a:t>
            </a:r>
            <a:r>
              <a:rPr lang="en-US" dirty="0" err="1"/>
              <a:t>bien</a:t>
            </a:r>
            <a:r>
              <a:rPr lang="en-US" dirty="0"/>
              <a:t>.</a:t>
            </a:r>
            <a:br>
              <a:rPr lang="en-US" dirty="0"/>
            </a:br>
            <a:r>
              <a:rPr lang="en-US" dirty="0"/>
              <a:t>Voilà </a:t>
            </a:r>
            <a:r>
              <a:rPr lang="en-US" dirty="0" err="1"/>
              <a:t>pourquoi</a:t>
            </a:r>
            <a:r>
              <a:rPr lang="en-US" dirty="0"/>
              <a:t> nous </a:t>
            </a:r>
            <a:r>
              <a:rPr lang="en-US" dirty="0" err="1"/>
              <a:t>vous</a:t>
            </a:r>
            <a:r>
              <a:rPr lang="en-US" dirty="0"/>
              <a:t> </a:t>
            </a:r>
            <a:r>
              <a:rPr lang="en-US" dirty="0" err="1"/>
              <a:t>présentons</a:t>
            </a:r>
            <a:r>
              <a:rPr lang="en-US" dirty="0"/>
              <a:t> un petit </a:t>
            </a:r>
            <a:r>
              <a:rPr lang="en-US" dirty="0" err="1"/>
              <a:t>recueil</a:t>
            </a:r>
            <a:r>
              <a:rPr lang="en-US" dirty="0"/>
              <a:t> des </a:t>
            </a:r>
            <a:r>
              <a:rPr lang="en-US" dirty="0" err="1"/>
              <a:t>témoignages</a:t>
            </a:r>
            <a:r>
              <a:rPr lang="en-US" dirty="0"/>
              <a:t> </a:t>
            </a:r>
            <a:r>
              <a:rPr lang="en-US" dirty="0" err="1"/>
              <a:t>reçus</a:t>
            </a:r>
            <a:r>
              <a:rPr lang="en-US" dirty="0"/>
              <a:t>.</a:t>
            </a:r>
            <a:br>
              <a:rPr lang="en-US" dirty="0"/>
            </a:br>
            <a:endParaRPr lang="lt-LT" dirty="0"/>
          </a:p>
        </p:txBody>
      </p:sp>
      <p:sp>
        <p:nvSpPr>
          <p:cNvPr id="5" name="Stačiakampis 4"/>
          <p:cNvSpPr/>
          <p:nvPr/>
        </p:nvSpPr>
        <p:spPr>
          <a:xfrm>
            <a:off x="251520" y="1665968"/>
            <a:ext cx="3384376" cy="5078313"/>
          </a:xfrm>
          <a:prstGeom prst="rect">
            <a:avLst/>
          </a:prstGeom>
        </p:spPr>
        <p:txBody>
          <a:bodyPr wrap="square">
            <a:spAutoFit/>
          </a:bodyPr>
          <a:lstStyle/>
          <a:p>
            <a:r>
              <a:rPr lang="fr-FR" i="1" dirty="0"/>
              <a:t>* </a:t>
            </a:r>
            <a:r>
              <a:rPr lang="fr-FR" dirty="0"/>
              <a:t>A l´école de Lier il y a une très bonne équipe de professeurs et, surtout, à mon avis, un très bon directeur. Et en plus, en Belgique le gouvernement et les parents sont pour l´éducation</a:t>
            </a:r>
            <a:r>
              <a:rPr lang="fr-FR" dirty="0" smtClean="0"/>
              <a:t>. </a:t>
            </a:r>
            <a:r>
              <a:rPr lang="en-US" dirty="0"/>
              <a:t>N</a:t>
            </a:r>
            <a:r>
              <a:rPr lang="en-US" dirty="0" smtClean="0"/>
              <a:t>ous </a:t>
            </a:r>
            <a:r>
              <a:rPr lang="en-US" dirty="0" err="1" smtClean="0"/>
              <a:t>vous</a:t>
            </a:r>
            <a:r>
              <a:rPr lang="en-US" dirty="0" smtClean="0"/>
              <a:t> </a:t>
            </a:r>
            <a:r>
              <a:rPr lang="en-US" dirty="0" err="1" smtClean="0"/>
              <a:t>remercions</a:t>
            </a:r>
            <a:r>
              <a:rPr lang="en-US" dirty="0" smtClean="0"/>
              <a:t> </a:t>
            </a:r>
            <a:r>
              <a:rPr lang="en-US" dirty="0" err="1" smtClean="0"/>
              <a:t>énormément</a:t>
            </a:r>
            <a:r>
              <a:rPr lang="en-US" dirty="0" smtClean="0"/>
              <a:t> la </a:t>
            </a:r>
            <a:r>
              <a:rPr lang="en-US" dirty="0" err="1" smtClean="0"/>
              <a:t>semaine</a:t>
            </a:r>
            <a:r>
              <a:rPr lang="en-US" dirty="0" smtClean="0"/>
              <a:t> que nous </a:t>
            </a:r>
            <a:r>
              <a:rPr lang="en-US" dirty="0" err="1" smtClean="0"/>
              <a:t>avons</a:t>
            </a:r>
            <a:r>
              <a:rPr lang="en-US" dirty="0" smtClean="0"/>
              <a:t> passé à </a:t>
            </a:r>
            <a:r>
              <a:rPr lang="en-US" dirty="0" err="1" smtClean="0"/>
              <a:t>votre</a:t>
            </a:r>
            <a:r>
              <a:rPr lang="en-US" dirty="0" smtClean="0"/>
              <a:t> </a:t>
            </a:r>
            <a:r>
              <a:rPr lang="en-US" dirty="0" err="1" smtClean="0"/>
              <a:t>école</a:t>
            </a:r>
            <a:r>
              <a:rPr lang="en-US" dirty="0" smtClean="0"/>
              <a:t>. </a:t>
            </a:r>
            <a:r>
              <a:rPr lang="en-GB" dirty="0" err="1"/>
              <a:t>C</a:t>
            </a:r>
            <a:r>
              <a:rPr lang="en-GB" dirty="0" err="1" smtClean="0"/>
              <a:t>ette</a:t>
            </a:r>
            <a:r>
              <a:rPr lang="en-GB" dirty="0" smtClean="0"/>
              <a:t> </a:t>
            </a:r>
            <a:r>
              <a:rPr lang="en-GB" dirty="0" err="1" smtClean="0"/>
              <a:t>mobilité</a:t>
            </a:r>
            <a:r>
              <a:rPr lang="en-GB" dirty="0" smtClean="0"/>
              <a:t> a </a:t>
            </a:r>
            <a:r>
              <a:rPr lang="en-GB" dirty="0" err="1" smtClean="0"/>
              <a:t>été</a:t>
            </a:r>
            <a:r>
              <a:rPr lang="en-GB" dirty="0" smtClean="0"/>
              <a:t> </a:t>
            </a:r>
            <a:r>
              <a:rPr lang="en-GB" dirty="0" err="1" smtClean="0"/>
              <a:t>une</a:t>
            </a:r>
            <a:r>
              <a:rPr lang="en-GB" dirty="0" smtClean="0"/>
              <a:t> </a:t>
            </a:r>
            <a:r>
              <a:rPr lang="en-GB" dirty="0" err="1" smtClean="0"/>
              <a:t>expérience</a:t>
            </a:r>
            <a:r>
              <a:rPr lang="en-GB" dirty="0" smtClean="0"/>
              <a:t> </a:t>
            </a:r>
            <a:r>
              <a:rPr lang="en-GB" dirty="0" err="1" smtClean="0"/>
              <a:t>très</a:t>
            </a:r>
            <a:r>
              <a:rPr lang="en-GB" dirty="0" smtClean="0"/>
              <a:t> </a:t>
            </a:r>
            <a:r>
              <a:rPr lang="en-GB" dirty="0" err="1" smtClean="0"/>
              <a:t>enrichissante</a:t>
            </a:r>
            <a:r>
              <a:rPr lang="en-GB" dirty="0" smtClean="0"/>
              <a:t>. nous </a:t>
            </a:r>
            <a:r>
              <a:rPr lang="en-GB" dirty="0" err="1" smtClean="0"/>
              <a:t>avons</a:t>
            </a:r>
            <a:r>
              <a:rPr lang="en-GB" dirty="0" smtClean="0"/>
              <a:t> beaucoup </a:t>
            </a:r>
            <a:r>
              <a:rPr lang="en-GB" dirty="0" err="1" smtClean="0"/>
              <a:t>appris</a:t>
            </a:r>
            <a:r>
              <a:rPr lang="en-GB" dirty="0" smtClean="0"/>
              <a:t> à </a:t>
            </a:r>
            <a:r>
              <a:rPr lang="en-GB" dirty="0" err="1" smtClean="0"/>
              <a:t>niveau</a:t>
            </a:r>
            <a:r>
              <a:rPr lang="en-GB" dirty="0" smtClean="0"/>
              <a:t> personnel et </a:t>
            </a:r>
            <a:r>
              <a:rPr lang="en-GB" dirty="0" err="1" smtClean="0"/>
              <a:t>aussi</a:t>
            </a:r>
            <a:r>
              <a:rPr lang="en-GB" dirty="0" smtClean="0"/>
              <a:t> à </a:t>
            </a:r>
            <a:r>
              <a:rPr lang="en-GB" dirty="0" err="1" smtClean="0"/>
              <a:t>niveau</a:t>
            </a:r>
            <a:r>
              <a:rPr lang="en-GB" dirty="0" smtClean="0"/>
              <a:t> </a:t>
            </a:r>
            <a:r>
              <a:rPr lang="en-GB" dirty="0" err="1" smtClean="0"/>
              <a:t>professionnel</a:t>
            </a:r>
            <a:r>
              <a:rPr lang="en-GB" dirty="0" smtClean="0"/>
              <a:t>. Nous </a:t>
            </a:r>
            <a:r>
              <a:rPr lang="en-GB" dirty="0" err="1" smtClean="0"/>
              <a:t>remarquons</a:t>
            </a:r>
            <a:r>
              <a:rPr lang="en-GB" dirty="0" smtClean="0"/>
              <a:t> </a:t>
            </a:r>
            <a:r>
              <a:rPr lang="en-GB" dirty="0" err="1" smtClean="0"/>
              <a:t>votre</a:t>
            </a:r>
            <a:r>
              <a:rPr lang="en-GB" dirty="0" smtClean="0"/>
              <a:t> organisation et </a:t>
            </a:r>
            <a:r>
              <a:rPr lang="en-GB" dirty="0" err="1" smtClean="0"/>
              <a:t>votre</a:t>
            </a:r>
            <a:r>
              <a:rPr lang="en-GB" dirty="0" smtClean="0"/>
              <a:t> </a:t>
            </a:r>
            <a:r>
              <a:rPr lang="en-GB" dirty="0" err="1" smtClean="0"/>
              <a:t>méthodologie</a:t>
            </a:r>
            <a:r>
              <a:rPr lang="en-GB" dirty="0" smtClean="0"/>
              <a:t>.                                                                                                                                                      </a:t>
            </a:r>
            <a:r>
              <a:rPr lang="en-GB" dirty="0" err="1"/>
              <a:t>C</a:t>
            </a:r>
            <a:r>
              <a:rPr lang="en-GB" dirty="0" err="1" smtClean="0"/>
              <a:t>omme</a:t>
            </a:r>
            <a:r>
              <a:rPr lang="en-GB" dirty="0" smtClean="0"/>
              <a:t> on </a:t>
            </a:r>
            <a:r>
              <a:rPr lang="en-GB" dirty="0" err="1" smtClean="0"/>
              <a:t>dit</a:t>
            </a:r>
            <a:r>
              <a:rPr lang="en-GB" dirty="0" smtClean="0"/>
              <a:t> </a:t>
            </a:r>
            <a:r>
              <a:rPr lang="en-GB" dirty="0" err="1" smtClean="0"/>
              <a:t>en</a:t>
            </a:r>
            <a:r>
              <a:rPr lang="en-GB" dirty="0" smtClean="0"/>
              <a:t> </a:t>
            </a:r>
            <a:r>
              <a:rPr lang="en-GB" dirty="0" err="1" smtClean="0"/>
              <a:t>espagne</a:t>
            </a:r>
            <a:r>
              <a:rPr lang="en-GB" dirty="0" smtClean="0"/>
              <a:t> </a:t>
            </a:r>
            <a:r>
              <a:rPr lang="en-GB" dirty="0" err="1" smtClean="0"/>
              <a:t>quand</a:t>
            </a:r>
            <a:r>
              <a:rPr lang="en-GB" dirty="0" smtClean="0"/>
              <a:t> </a:t>
            </a:r>
            <a:r>
              <a:rPr lang="en-GB" dirty="0" err="1" smtClean="0"/>
              <a:t>quelque</a:t>
            </a:r>
            <a:r>
              <a:rPr lang="en-GB" dirty="0" smtClean="0"/>
              <a:t> chose </a:t>
            </a:r>
            <a:r>
              <a:rPr lang="en-GB" dirty="0" err="1" smtClean="0"/>
              <a:t>est</a:t>
            </a:r>
            <a:r>
              <a:rPr lang="en-GB" dirty="0" smtClean="0"/>
              <a:t> </a:t>
            </a:r>
            <a:r>
              <a:rPr lang="en-GB" dirty="0" err="1" smtClean="0"/>
              <a:t>très</a:t>
            </a:r>
            <a:r>
              <a:rPr lang="en-GB" dirty="0" smtClean="0"/>
              <a:t> </a:t>
            </a:r>
            <a:r>
              <a:rPr lang="en-GB" dirty="0" err="1" smtClean="0"/>
              <a:t>bien</a:t>
            </a:r>
            <a:r>
              <a:rPr lang="en-GB" dirty="0" smtClean="0"/>
              <a:t>: </a:t>
            </a:r>
            <a:r>
              <a:rPr lang="en-GB" dirty="0" err="1" smtClean="0"/>
              <a:t>olé</a:t>
            </a:r>
            <a:r>
              <a:rPr lang="en-GB" dirty="0" smtClean="0"/>
              <a:t>, </a:t>
            </a:r>
            <a:r>
              <a:rPr lang="en-GB" dirty="0" err="1" smtClean="0"/>
              <a:t>olé</a:t>
            </a:r>
            <a:r>
              <a:rPr lang="en-GB" dirty="0" smtClean="0"/>
              <a:t>, </a:t>
            </a:r>
            <a:r>
              <a:rPr lang="en-GB" dirty="0" err="1" smtClean="0"/>
              <a:t>olé</a:t>
            </a:r>
            <a:r>
              <a:rPr lang="en-GB" dirty="0" smtClean="0"/>
              <a:t>!!!</a:t>
            </a:r>
            <a:endParaRPr lang="lt-LT"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095" y="3820090"/>
            <a:ext cx="4129258" cy="275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743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395536" y="548680"/>
            <a:ext cx="8280920" cy="3693319"/>
          </a:xfrm>
          <a:prstGeom prst="rect">
            <a:avLst/>
          </a:prstGeom>
        </p:spPr>
        <p:txBody>
          <a:bodyPr wrap="square">
            <a:spAutoFit/>
          </a:bodyPr>
          <a:lstStyle/>
          <a:p>
            <a:r>
              <a:rPr lang="en-US" i="1" dirty="0"/>
              <a:t>* Nous </a:t>
            </a:r>
            <a:r>
              <a:rPr lang="en-US" i="1" dirty="0" err="1"/>
              <a:t>sommes</a:t>
            </a:r>
            <a:r>
              <a:rPr lang="en-US" i="1" dirty="0"/>
              <a:t> </a:t>
            </a:r>
            <a:r>
              <a:rPr lang="en-US" i="1" dirty="0" err="1"/>
              <a:t>rentrées</a:t>
            </a:r>
            <a:r>
              <a:rPr lang="en-US" i="1" dirty="0"/>
              <a:t> </a:t>
            </a:r>
            <a:r>
              <a:rPr lang="en-US" i="1" dirty="0" err="1"/>
              <a:t>pleines</a:t>
            </a:r>
            <a:r>
              <a:rPr lang="en-US" i="1" dirty="0"/>
              <a:t> </a:t>
            </a:r>
            <a:r>
              <a:rPr lang="en-US" i="1" dirty="0" err="1"/>
              <a:t>d'impressions</a:t>
            </a:r>
            <a:r>
              <a:rPr lang="en-US" i="1" dirty="0"/>
              <a:t> après </a:t>
            </a:r>
            <a:r>
              <a:rPr lang="en-US" i="1" dirty="0" err="1"/>
              <a:t>une</a:t>
            </a:r>
            <a:r>
              <a:rPr lang="en-US" i="1" dirty="0"/>
              <a:t> </a:t>
            </a:r>
            <a:r>
              <a:rPr lang="en-US" i="1" dirty="0" err="1"/>
              <a:t>semaine</a:t>
            </a:r>
            <a:r>
              <a:rPr lang="en-US" i="1" dirty="0"/>
              <a:t> </a:t>
            </a:r>
            <a:r>
              <a:rPr lang="en-US" i="1" dirty="0" err="1"/>
              <a:t>très</a:t>
            </a:r>
            <a:r>
              <a:rPr lang="en-US" i="1" dirty="0"/>
              <a:t> </a:t>
            </a:r>
            <a:r>
              <a:rPr lang="en-US" i="1" dirty="0" err="1"/>
              <a:t>agréable</a:t>
            </a:r>
            <a:r>
              <a:rPr lang="en-US" i="1" dirty="0"/>
              <a:t> </a:t>
            </a:r>
            <a:r>
              <a:rPr lang="en-US" i="1" dirty="0" err="1"/>
              <a:t>en</a:t>
            </a:r>
            <a:r>
              <a:rPr lang="en-US" i="1" dirty="0"/>
              <a:t> </a:t>
            </a:r>
            <a:r>
              <a:rPr lang="en-US" i="1" dirty="0" err="1"/>
              <a:t>Belgique</a:t>
            </a:r>
            <a:r>
              <a:rPr lang="en-US" i="1" dirty="0"/>
              <a:t>. Nous </a:t>
            </a:r>
            <a:r>
              <a:rPr lang="en-US" i="1" dirty="0" err="1"/>
              <a:t>avons</a:t>
            </a:r>
            <a:r>
              <a:rPr lang="en-US" i="1" dirty="0"/>
              <a:t> </a:t>
            </a:r>
            <a:r>
              <a:rPr lang="en-US" i="1" dirty="0" err="1"/>
              <a:t>senti</a:t>
            </a:r>
            <a:r>
              <a:rPr lang="en-US" i="1" dirty="0"/>
              <a:t> </a:t>
            </a:r>
            <a:r>
              <a:rPr lang="en-US" i="1" dirty="0" err="1"/>
              <a:t>une</a:t>
            </a:r>
            <a:r>
              <a:rPr lang="en-US" i="1" dirty="0"/>
              <a:t> </a:t>
            </a:r>
            <a:r>
              <a:rPr lang="en-US" i="1" dirty="0" err="1"/>
              <a:t>très</a:t>
            </a:r>
            <a:r>
              <a:rPr lang="en-US" i="1" dirty="0"/>
              <a:t> bonne </a:t>
            </a:r>
            <a:r>
              <a:rPr lang="en-US" i="1" dirty="0" err="1"/>
              <a:t>atmosphère</a:t>
            </a:r>
            <a:r>
              <a:rPr lang="en-US" i="1" dirty="0"/>
              <a:t> </a:t>
            </a:r>
            <a:r>
              <a:rPr lang="en-US" i="1" dirty="0" err="1"/>
              <a:t>dans</a:t>
            </a:r>
            <a:r>
              <a:rPr lang="en-US" i="1" dirty="0"/>
              <a:t> </a:t>
            </a:r>
            <a:r>
              <a:rPr lang="en-US" i="1" dirty="0" err="1"/>
              <a:t>l'école</a:t>
            </a:r>
            <a:r>
              <a:rPr lang="en-US" i="1" dirty="0"/>
              <a:t> et entre les </a:t>
            </a:r>
            <a:r>
              <a:rPr lang="en-US" i="1" dirty="0" err="1"/>
              <a:t>partenaires</a:t>
            </a:r>
            <a:r>
              <a:rPr lang="en-US" i="1" dirty="0"/>
              <a:t>. </a:t>
            </a:r>
            <a:r>
              <a:rPr lang="nl-BE" i="1" dirty="0"/>
              <a:t>Nous avons remarqué une très bonne organisation au niveau de l'école belge, tant au niveau de la direction, que de professeurs et que des élèves. </a:t>
            </a:r>
            <a:r>
              <a:rPr lang="en-US" i="1" dirty="0" err="1"/>
              <a:t>En</a:t>
            </a:r>
            <a:r>
              <a:rPr lang="en-US" i="1" dirty="0"/>
              <a:t> </a:t>
            </a:r>
            <a:r>
              <a:rPr lang="en-US" i="1" dirty="0" err="1"/>
              <a:t>allant</a:t>
            </a:r>
            <a:r>
              <a:rPr lang="en-US" i="1" dirty="0"/>
              <a:t> </a:t>
            </a:r>
            <a:r>
              <a:rPr lang="en-US" i="1" dirty="0" err="1"/>
              <a:t>dans</a:t>
            </a:r>
            <a:r>
              <a:rPr lang="en-US" i="1" dirty="0"/>
              <a:t> les classes, pendant les </a:t>
            </a:r>
            <a:r>
              <a:rPr lang="en-US" i="1" dirty="0" err="1"/>
              <a:t>activités</a:t>
            </a:r>
            <a:r>
              <a:rPr lang="en-US" i="1" dirty="0"/>
              <a:t> nous </a:t>
            </a:r>
            <a:r>
              <a:rPr lang="en-US" i="1" dirty="0" err="1"/>
              <a:t>avons</a:t>
            </a:r>
            <a:r>
              <a:rPr lang="en-US" i="1" dirty="0"/>
              <a:t> </a:t>
            </a:r>
            <a:r>
              <a:rPr lang="en-US" i="1" dirty="0" err="1"/>
              <a:t>appris</a:t>
            </a:r>
            <a:r>
              <a:rPr lang="en-US" i="1" dirty="0"/>
              <a:t> des </a:t>
            </a:r>
            <a:r>
              <a:rPr lang="en-US" i="1" dirty="0" err="1"/>
              <a:t>pratiques</a:t>
            </a:r>
            <a:r>
              <a:rPr lang="en-US" i="1" dirty="0"/>
              <a:t> </a:t>
            </a:r>
            <a:r>
              <a:rPr lang="en-US" i="1" dirty="0" err="1"/>
              <a:t>ou</a:t>
            </a:r>
            <a:r>
              <a:rPr lang="en-US" i="1" dirty="0"/>
              <a:t> nous </a:t>
            </a:r>
            <a:r>
              <a:rPr lang="en-US" i="1" dirty="0" err="1"/>
              <a:t>avons</a:t>
            </a:r>
            <a:r>
              <a:rPr lang="en-US" i="1" dirty="0"/>
              <a:t> </a:t>
            </a:r>
            <a:r>
              <a:rPr lang="en-US" i="1" dirty="0" err="1"/>
              <a:t>découvert</a:t>
            </a:r>
            <a:r>
              <a:rPr lang="en-US" i="1" dirty="0"/>
              <a:t> </a:t>
            </a:r>
            <a:r>
              <a:rPr lang="en-US" i="1" dirty="0" err="1"/>
              <a:t>d'autres</a:t>
            </a:r>
            <a:r>
              <a:rPr lang="en-US" i="1" dirty="0"/>
              <a:t> </a:t>
            </a:r>
            <a:r>
              <a:rPr lang="en-US" i="1" dirty="0" err="1"/>
              <a:t>méthodes</a:t>
            </a:r>
            <a:r>
              <a:rPr lang="en-US" i="1" dirty="0"/>
              <a:t> </a:t>
            </a:r>
            <a:r>
              <a:rPr lang="en-US" i="1" dirty="0" err="1"/>
              <a:t>didactiques</a:t>
            </a:r>
            <a:r>
              <a:rPr lang="en-US" i="1" dirty="0"/>
              <a:t> que nous </a:t>
            </a:r>
            <a:r>
              <a:rPr lang="en-US" i="1" dirty="0" err="1"/>
              <a:t>pourrons</a:t>
            </a:r>
            <a:r>
              <a:rPr lang="en-US" i="1" dirty="0"/>
              <a:t> </a:t>
            </a:r>
            <a:r>
              <a:rPr lang="en-US" i="1" dirty="0" err="1"/>
              <a:t>appliquer</a:t>
            </a:r>
            <a:r>
              <a:rPr lang="en-US" i="1" dirty="0"/>
              <a:t>  </a:t>
            </a:r>
            <a:r>
              <a:rPr lang="en-US" i="1" dirty="0" err="1"/>
              <a:t>dans</a:t>
            </a:r>
            <a:r>
              <a:rPr lang="en-US" i="1" dirty="0"/>
              <a:t> </a:t>
            </a:r>
            <a:r>
              <a:rPr lang="en-US" i="1" dirty="0" err="1"/>
              <a:t>nos</a:t>
            </a:r>
            <a:r>
              <a:rPr lang="en-US" i="1" dirty="0"/>
              <a:t> </a:t>
            </a:r>
            <a:r>
              <a:rPr lang="en-US" i="1" dirty="0" err="1"/>
              <a:t>propres</a:t>
            </a:r>
            <a:r>
              <a:rPr lang="en-US" i="1" dirty="0"/>
              <a:t> classes au retour </a:t>
            </a:r>
            <a:r>
              <a:rPr lang="en-US" i="1" dirty="0" err="1"/>
              <a:t>dans</a:t>
            </a:r>
            <a:r>
              <a:rPr lang="en-US" i="1" dirty="0"/>
              <a:t> </a:t>
            </a:r>
            <a:r>
              <a:rPr lang="en-US" i="1" dirty="0" err="1"/>
              <a:t>notre</a:t>
            </a:r>
            <a:r>
              <a:rPr lang="en-US" i="1" dirty="0"/>
              <a:t> </a:t>
            </a:r>
            <a:r>
              <a:rPr lang="en-US" i="1" dirty="0" err="1"/>
              <a:t>école</a:t>
            </a:r>
            <a:r>
              <a:rPr lang="en-US" i="1" dirty="0"/>
              <a:t>. Nous </a:t>
            </a:r>
            <a:r>
              <a:rPr lang="en-US" i="1" dirty="0" err="1"/>
              <a:t>pourrons</a:t>
            </a:r>
            <a:r>
              <a:rPr lang="en-US" i="1" dirty="0"/>
              <a:t> </a:t>
            </a:r>
            <a:r>
              <a:rPr lang="en-US" i="1" dirty="0" err="1"/>
              <a:t>aussi</a:t>
            </a:r>
            <a:r>
              <a:rPr lang="en-US" i="1" dirty="0"/>
              <a:t> </a:t>
            </a:r>
            <a:r>
              <a:rPr lang="en-US" i="1" dirty="0" err="1"/>
              <a:t>transmettre</a:t>
            </a:r>
            <a:r>
              <a:rPr lang="en-US" i="1" dirty="0"/>
              <a:t> </a:t>
            </a:r>
            <a:r>
              <a:rPr lang="en-US" i="1" dirty="0" err="1"/>
              <a:t>votre</a:t>
            </a:r>
            <a:r>
              <a:rPr lang="en-US" i="1" dirty="0"/>
              <a:t> </a:t>
            </a:r>
            <a:r>
              <a:rPr lang="en-US" i="1" dirty="0" err="1"/>
              <a:t>expérience</a:t>
            </a:r>
            <a:r>
              <a:rPr lang="en-US" i="1" dirty="0"/>
              <a:t> à </a:t>
            </a:r>
            <a:r>
              <a:rPr lang="en-US" i="1" dirty="0" err="1"/>
              <a:t>nos</a:t>
            </a:r>
            <a:r>
              <a:rPr lang="en-US" i="1" dirty="0"/>
              <a:t> </a:t>
            </a:r>
            <a:r>
              <a:rPr lang="en-US" i="1" dirty="0" err="1"/>
              <a:t>collègues</a:t>
            </a:r>
            <a:r>
              <a:rPr lang="en-US" i="1" dirty="0"/>
              <a:t>. Nous </a:t>
            </a:r>
            <a:r>
              <a:rPr lang="en-US" i="1" dirty="0" err="1"/>
              <a:t>pourrons</a:t>
            </a:r>
            <a:r>
              <a:rPr lang="en-US" i="1" dirty="0"/>
              <a:t> </a:t>
            </a:r>
            <a:r>
              <a:rPr lang="en-US" i="1" dirty="0" err="1"/>
              <a:t>constater</a:t>
            </a:r>
            <a:r>
              <a:rPr lang="en-US" i="1" dirty="0"/>
              <a:t> que </a:t>
            </a:r>
            <a:r>
              <a:rPr lang="en-US" i="1" dirty="0" err="1"/>
              <a:t>vos</a:t>
            </a:r>
            <a:r>
              <a:rPr lang="en-US" i="1" dirty="0"/>
              <a:t> </a:t>
            </a:r>
            <a:r>
              <a:rPr lang="en-US" i="1" dirty="0" err="1"/>
              <a:t>élèves</a:t>
            </a:r>
            <a:r>
              <a:rPr lang="en-US" i="1" dirty="0"/>
              <a:t> </a:t>
            </a:r>
            <a:r>
              <a:rPr lang="en-US" i="1" dirty="0" err="1"/>
              <a:t>sont</a:t>
            </a:r>
            <a:r>
              <a:rPr lang="en-US" i="1" dirty="0"/>
              <a:t> </a:t>
            </a:r>
            <a:r>
              <a:rPr lang="en-US" i="1" dirty="0" err="1"/>
              <a:t>motivés</a:t>
            </a:r>
            <a:r>
              <a:rPr lang="en-US" i="1" dirty="0"/>
              <a:t>, </a:t>
            </a:r>
            <a:r>
              <a:rPr lang="en-US" i="1" dirty="0" err="1"/>
              <a:t>doués</a:t>
            </a:r>
            <a:r>
              <a:rPr lang="en-US" i="1" dirty="0"/>
              <a:t>, </a:t>
            </a:r>
            <a:r>
              <a:rPr lang="en-US" i="1" dirty="0" err="1"/>
              <a:t>disciplinés</a:t>
            </a:r>
            <a:r>
              <a:rPr lang="en-US" i="1" dirty="0"/>
              <a:t>, </a:t>
            </a:r>
            <a:r>
              <a:rPr lang="en-US" i="1" dirty="0" err="1"/>
              <a:t>curieux</a:t>
            </a:r>
            <a:r>
              <a:rPr lang="en-US" i="1" dirty="0"/>
              <a:t> et </a:t>
            </a:r>
            <a:r>
              <a:rPr lang="en-US" i="1" dirty="0" err="1"/>
              <a:t>même</a:t>
            </a:r>
            <a:r>
              <a:rPr lang="en-US" i="1" dirty="0"/>
              <a:t> </a:t>
            </a:r>
            <a:r>
              <a:rPr lang="en-US" i="1" dirty="0" err="1"/>
              <a:t>attentifs</a:t>
            </a:r>
            <a:r>
              <a:rPr lang="en-US" i="1" dirty="0"/>
              <a:t> et </a:t>
            </a:r>
            <a:r>
              <a:rPr lang="en-US" i="1" dirty="0" err="1"/>
              <a:t>tolérents</a:t>
            </a:r>
            <a:r>
              <a:rPr lang="en-US" i="1" dirty="0"/>
              <a:t> aux </a:t>
            </a:r>
            <a:r>
              <a:rPr lang="en-US" i="1" dirty="0" err="1"/>
              <a:t>invités</a:t>
            </a:r>
            <a:r>
              <a:rPr lang="en-US" i="1" dirty="0"/>
              <a:t>. Nous </a:t>
            </a:r>
            <a:r>
              <a:rPr lang="en-US" i="1" dirty="0" err="1"/>
              <a:t>voudrions</a:t>
            </a:r>
            <a:r>
              <a:rPr lang="en-US" i="1" dirty="0"/>
              <a:t> </a:t>
            </a:r>
            <a:r>
              <a:rPr lang="en-US" i="1" dirty="0" err="1"/>
              <a:t>vous</a:t>
            </a:r>
            <a:r>
              <a:rPr lang="en-US" i="1" dirty="0"/>
              <a:t> </a:t>
            </a:r>
            <a:r>
              <a:rPr lang="en-US" i="1" dirty="0" err="1"/>
              <a:t>remercier</a:t>
            </a:r>
            <a:r>
              <a:rPr lang="en-US" i="1" dirty="0"/>
              <a:t> pour un </a:t>
            </a:r>
            <a:r>
              <a:rPr lang="en-US" i="1" dirty="0" err="1"/>
              <a:t>acccueil</a:t>
            </a:r>
            <a:r>
              <a:rPr lang="en-US" i="1" dirty="0"/>
              <a:t> </a:t>
            </a:r>
            <a:r>
              <a:rPr lang="en-US" i="1" dirty="0" err="1"/>
              <a:t>très</a:t>
            </a:r>
            <a:r>
              <a:rPr lang="en-US" i="1" dirty="0"/>
              <a:t> </a:t>
            </a:r>
            <a:r>
              <a:rPr lang="en-US" i="1" dirty="0" err="1"/>
              <a:t>chaleureux</a:t>
            </a:r>
            <a:r>
              <a:rPr lang="en-US" i="1" dirty="0"/>
              <a:t> et </a:t>
            </a:r>
            <a:r>
              <a:rPr lang="en-US" i="1" dirty="0" err="1"/>
              <a:t>vous</a:t>
            </a:r>
            <a:r>
              <a:rPr lang="en-US" i="1" dirty="0"/>
              <a:t> </a:t>
            </a:r>
            <a:r>
              <a:rPr lang="en-US" i="1" dirty="0" err="1"/>
              <a:t>souhaiter</a:t>
            </a:r>
            <a:r>
              <a:rPr lang="en-US" i="1" dirty="0"/>
              <a:t> beaucoup de </a:t>
            </a:r>
            <a:r>
              <a:rPr lang="en-US" i="1" dirty="0" err="1"/>
              <a:t>succès</a:t>
            </a:r>
            <a:r>
              <a:rPr lang="en-US" i="1" dirty="0"/>
              <a:t> </a:t>
            </a:r>
            <a:r>
              <a:rPr lang="en-US" i="1" dirty="0" err="1"/>
              <a:t>dans</a:t>
            </a:r>
            <a:r>
              <a:rPr lang="en-US" i="1" dirty="0"/>
              <a:t> </a:t>
            </a:r>
            <a:r>
              <a:rPr lang="en-US" i="1" dirty="0" err="1"/>
              <a:t>votre</a:t>
            </a:r>
            <a:r>
              <a:rPr lang="en-US" i="1" dirty="0"/>
              <a:t> </a:t>
            </a:r>
            <a:r>
              <a:rPr lang="en-US" i="1" dirty="0" err="1"/>
              <a:t>carrière</a:t>
            </a:r>
            <a:r>
              <a:rPr lang="en-US" i="1" dirty="0"/>
              <a:t> </a:t>
            </a:r>
            <a:r>
              <a:rPr lang="en-US" i="1" dirty="0" err="1"/>
              <a:t>professionelle</a:t>
            </a:r>
            <a:r>
              <a:rPr lang="en-US" i="1" dirty="0"/>
              <a:t>. </a:t>
            </a:r>
            <a:endParaRPr lang="lt-LT" dirty="0"/>
          </a:p>
          <a:p>
            <a:endParaRPr lang="en-US" i="1" dirty="0" smtClean="0"/>
          </a:p>
          <a:p>
            <a:r>
              <a:rPr lang="en-US" i="1" dirty="0" err="1" smtClean="0"/>
              <a:t>Cordialement</a:t>
            </a:r>
            <a:r>
              <a:rPr lang="en-US" i="1" dirty="0"/>
              <a:t>, </a:t>
            </a:r>
            <a:r>
              <a:rPr lang="en-US" i="1" dirty="0" err="1"/>
              <a:t>Lithuanie</a:t>
            </a:r>
            <a:endParaRPr lang="lt-L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441627"/>
            <a:ext cx="4842265" cy="322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113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267761" y="3439681"/>
            <a:ext cx="8748464" cy="3416320"/>
          </a:xfrm>
          <a:prstGeom prst="rect">
            <a:avLst/>
          </a:prstGeom>
        </p:spPr>
        <p:txBody>
          <a:bodyPr wrap="square">
            <a:spAutoFit/>
          </a:bodyPr>
          <a:lstStyle/>
          <a:p>
            <a:r>
              <a:rPr lang="fr-FR" i="1" dirty="0"/>
              <a:t>* Merci beaucoup pour l’organisation. Nous sommes ravies de pouvoir observer  Basisschool Sint-Gummaruscollege de Lier en fonctionnement en toute simplicité sans aucun jugement de valeur, juste pour voir nos différences de pratiques qui sont  une source d’enrichissement surtout au début de notre projet. En Bulgarie le modèle belge est tellement vanté par rapport à ses résultats, nous sommes donc particulièrement chanceuses de pouvoir l’observer.</a:t>
            </a:r>
            <a:endParaRPr lang="lt-LT" dirty="0"/>
          </a:p>
          <a:p>
            <a:r>
              <a:rPr lang="fr-FR" i="1" dirty="0"/>
              <a:t>Je voulais encore  remercier Kurt pour tout ce que tu avais fait pour nous, pour rendre cette rencontre encore plus intéressante. Grâce à toi  nous sommes certaines que tout s’été très bien déroule. Merci encore pour tout le temps que tu nous as consacré. Tous mes collègues bulgares sont heureux de rencontrer des professeurs européens et  d’échanger ensemble.</a:t>
            </a:r>
            <a:endParaRPr lang="lt-LT" dirty="0"/>
          </a:p>
          <a:p>
            <a:r>
              <a:rPr lang="fr-FR" i="1" dirty="0"/>
              <a:t> </a:t>
            </a:r>
            <a:endParaRPr lang="lt-LT" dirty="0"/>
          </a:p>
          <a:p>
            <a:r>
              <a:rPr lang="fr-FR" i="1" dirty="0"/>
              <a:t>Amicalement, Svetlana (Bulgarie)</a:t>
            </a:r>
            <a:endParaRPr lang="lt-L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1"/>
            <a:ext cx="4849955" cy="323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459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539552" y="836712"/>
            <a:ext cx="2736304" cy="4801314"/>
          </a:xfrm>
          <a:prstGeom prst="rect">
            <a:avLst/>
          </a:prstGeom>
        </p:spPr>
        <p:txBody>
          <a:bodyPr wrap="square">
            <a:spAutoFit/>
          </a:bodyPr>
          <a:lstStyle/>
          <a:p>
            <a:r>
              <a:rPr lang="fr-FR" i="1" dirty="0"/>
              <a:t>* ‘Tout d'abord: merci …</a:t>
            </a:r>
            <a:endParaRPr lang="lt-LT" dirty="0"/>
          </a:p>
          <a:p>
            <a:r>
              <a:rPr lang="fr-FR" i="1" dirty="0"/>
              <a:t>Pour l'organisation de la mobilité, de votre accueil chaleureux. Pour la passion et les compétences que vous mettez dans votre travail! Pour les enfants souriants et affectueux! Comme je l'ai dit au journaliste de la télévision pour synthétiser avec un mot  le Sint-Gummarus basisschool  : harmonie.’   </a:t>
            </a:r>
            <a:endParaRPr lang="lt-LT" dirty="0"/>
          </a:p>
          <a:p>
            <a:r>
              <a:rPr lang="fr-FR" i="1" dirty="0"/>
              <a:t> </a:t>
            </a:r>
            <a:endParaRPr lang="lt-LT" dirty="0"/>
          </a:p>
          <a:p>
            <a:r>
              <a:rPr lang="en-US" i="1" dirty="0"/>
              <a:t>Beaucoup de CIAO a </a:t>
            </a:r>
            <a:r>
              <a:rPr lang="en-US" i="1" dirty="0" err="1"/>
              <a:t>tous</a:t>
            </a:r>
            <a:r>
              <a:rPr lang="en-US" i="1" dirty="0"/>
              <a:t>, je </a:t>
            </a:r>
            <a:r>
              <a:rPr lang="en-US" i="1" dirty="0" err="1"/>
              <a:t>vous</a:t>
            </a:r>
            <a:r>
              <a:rPr lang="en-US" i="1" dirty="0"/>
              <a:t> </a:t>
            </a:r>
            <a:r>
              <a:rPr lang="en-US" i="1" dirty="0" err="1"/>
              <a:t>embrasse</a:t>
            </a:r>
            <a:r>
              <a:rPr lang="en-US" i="1" dirty="0"/>
              <a:t> </a:t>
            </a:r>
            <a:r>
              <a:rPr lang="en-US" i="1" dirty="0" err="1"/>
              <a:t>tous</a:t>
            </a:r>
            <a:r>
              <a:rPr lang="en-US" i="1" dirty="0"/>
              <a:t>. Enrico (</a:t>
            </a:r>
            <a:r>
              <a:rPr lang="en-US" i="1" dirty="0" err="1"/>
              <a:t>Italie</a:t>
            </a:r>
            <a:r>
              <a:rPr lang="en-US" i="1" dirty="0"/>
              <a:t>)</a:t>
            </a:r>
            <a:endParaRPr lang="lt-LT"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124744"/>
            <a:ext cx="5077262"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930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107504" y="548680"/>
            <a:ext cx="8928992" cy="5632311"/>
          </a:xfrm>
          <a:prstGeom prst="rect">
            <a:avLst/>
          </a:prstGeom>
        </p:spPr>
        <p:txBody>
          <a:bodyPr wrap="square">
            <a:spAutoFit/>
          </a:bodyPr>
          <a:lstStyle/>
          <a:p>
            <a:r>
              <a:rPr lang="en-US" sz="2400" dirty="0" smtClean="0"/>
              <a:t>	Et </a:t>
            </a:r>
            <a:r>
              <a:rPr lang="en-US" sz="2400" dirty="0" err="1"/>
              <a:t>pourtant</a:t>
            </a:r>
            <a:r>
              <a:rPr lang="en-US" sz="2400" dirty="0"/>
              <a:t>...</a:t>
            </a:r>
            <a:br>
              <a:rPr lang="en-US" sz="2400" dirty="0"/>
            </a:br>
            <a:r>
              <a:rPr lang="en-US" sz="2400" dirty="0"/>
              <a:t/>
            </a:r>
            <a:br>
              <a:rPr lang="en-US" sz="2400" dirty="0"/>
            </a:br>
            <a:r>
              <a:rPr lang="en-US" sz="2400" dirty="0" smtClean="0"/>
              <a:t>	Tout </a:t>
            </a:r>
            <a:r>
              <a:rPr lang="en-US" sz="2400" dirty="0" err="1"/>
              <a:t>cela</a:t>
            </a:r>
            <a:r>
              <a:rPr lang="en-US" sz="2400" dirty="0"/>
              <a:t> a </a:t>
            </a:r>
            <a:r>
              <a:rPr lang="en-US" sz="2400" dirty="0" err="1"/>
              <a:t>très</a:t>
            </a:r>
            <a:r>
              <a:rPr lang="en-US" sz="2400" dirty="0"/>
              <a:t> mal </a:t>
            </a:r>
            <a:r>
              <a:rPr lang="en-US" sz="2400" dirty="0" err="1"/>
              <a:t>commencé</a:t>
            </a:r>
            <a:r>
              <a:rPr lang="en-US" sz="2400" dirty="0"/>
              <a:t>.</a:t>
            </a:r>
            <a:br>
              <a:rPr lang="en-US" sz="2400" dirty="0"/>
            </a:br>
            <a:r>
              <a:rPr lang="en-US" sz="2400" dirty="0"/>
              <a:t/>
            </a:r>
            <a:br>
              <a:rPr lang="en-US" sz="2400" dirty="0"/>
            </a:br>
            <a:r>
              <a:rPr lang="en-US" sz="2400" dirty="0" smtClean="0"/>
              <a:t>	</a:t>
            </a:r>
            <a:r>
              <a:rPr lang="nl-BE" sz="2400" dirty="0" smtClean="0"/>
              <a:t>Un </a:t>
            </a:r>
            <a:r>
              <a:rPr lang="nl-BE" sz="2400" dirty="0"/>
              <a:t>temps de chien: de la pluie, de la pluie et encore des averses.</a:t>
            </a:r>
            <a:br>
              <a:rPr lang="nl-BE" sz="2400" dirty="0"/>
            </a:br>
            <a:r>
              <a:rPr lang="nl-BE" sz="2400" dirty="0" smtClean="0"/>
              <a:t>	</a:t>
            </a:r>
            <a:r>
              <a:rPr lang="en-US" sz="2400" dirty="0" err="1" smtClean="0"/>
              <a:t>Toutes</a:t>
            </a:r>
            <a:r>
              <a:rPr lang="en-US" sz="2400" dirty="0" smtClean="0"/>
              <a:t> </a:t>
            </a:r>
            <a:r>
              <a:rPr lang="en-US" sz="2400" dirty="0"/>
              <a:t>les </a:t>
            </a:r>
            <a:r>
              <a:rPr lang="en-US" sz="2400" dirty="0" err="1"/>
              <a:t>activités</a:t>
            </a:r>
            <a:r>
              <a:rPr lang="en-US" sz="2400" dirty="0"/>
              <a:t>, </a:t>
            </a:r>
            <a:r>
              <a:rPr lang="en-US" sz="2400" dirty="0" err="1"/>
              <a:t>annoncées</a:t>
            </a:r>
            <a:r>
              <a:rPr lang="en-US" sz="2400" dirty="0"/>
              <a:t> avec beaucoup </a:t>
            </a:r>
            <a:r>
              <a:rPr lang="en-US" sz="2400" dirty="0" err="1"/>
              <a:t>d'enthousiasme</a:t>
            </a:r>
            <a:r>
              <a:rPr lang="en-US" sz="2400" dirty="0"/>
              <a:t>, </a:t>
            </a:r>
            <a:r>
              <a:rPr lang="en-US" sz="2400" dirty="0" err="1"/>
              <a:t>comme</a:t>
            </a:r>
            <a:r>
              <a:rPr lang="en-US" sz="2400" dirty="0"/>
              <a:t> la procession  Saint-</a:t>
            </a:r>
            <a:r>
              <a:rPr lang="en-US" sz="2400" dirty="0" err="1"/>
              <a:t>Gommaire</a:t>
            </a:r>
            <a:r>
              <a:rPr lang="en-US" sz="2400" dirty="0"/>
              <a:t>, la </a:t>
            </a:r>
            <a:r>
              <a:rPr lang="en-US" sz="2400" dirty="0" err="1"/>
              <a:t>kermesse</a:t>
            </a:r>
            <a:r>
              <a:rPr lang="en-US" sz="2400" dirty="0"/>
              <a:t> '</a:t>
            </a:r>
            <a:r>
              <a:rPr lang="en-US" sz="2400" dirty="0" err="1"/>
              <a:t>Paradeske</a:t>
            </a:r>
            <a:r>
              <a:rPr lang="en-US" sz="2400" dirty="0"/>
              <a:t>' et la </a:t>
            </a:r>
            <a:r>
              <a:rPr lang="en-US" sz="2400" dirty="0" err="1"/>
              <a:t>visite</a:t>
            </a:r>
            <a:r>
              <a:rPr lang="en-US" sz="2400" dirty="0"/>
              <a:t> de la </a:t>
            </a:r>
            <a:r>
              <a:rPr lang="en-US" sz="2400" dirty="0" err="1"/>
              <a:t>ville</a:t>
            </a:r>
            <a:r>
              <a:rPr lang="en-US" sz="2400" dirty="0"/>
              <a:t> </a:t>
            </a:r>
            <a:r>
              <a:rPr lang="en-US" sz="2400" dirty="0" err="1"/>
              <a:t>d'Anvers</a:t>
            </a:r>
            <a:r>
              <a:rPr lang="en-US" sz="2400" dirty="0"/>
              <a:t> le </a:t>
            </a:r>
            <a:r>
              <a:rPr lang="en-US" sz="2400" dirty="0" err="1"/>
              <a:t>dimanche</a:t>
            </a:r>
            <a:r>
              <a:rPr lang="en-US" sz="2400" dirty="0"/>
              <a:t>, </a:t>
            </a:r>
            <a:r>
              <a:rPr lang="en-US" sz="2400" dirty="0" err="1"/>
              <a:t>sont</a:t>
            </a:r>
            <a:r>
              <a:rPr lang="en-US" sz="2400" dirty="0"/>
              <a:t> </a:t>
            </a:r>
            <a:r>
              <a:rPr lang="en-US" sz="2400" dirty="0" err="1"/>
              <a:t>tombées</a:t>
            </a:r>
            <a:r>
              <a:rPr lang="en-US" sz="2400" dirty="0"/>
              <a:t> à </a:t>
            </a:r>
            <a:r>
              <a:rPr lang="en-US" sz="2400" dirty="0" err="1"/>
              <a:t>l'eau</a:t>
            </a:r>
            <a:r>
              <a:rPr lang="en-US" sz="2400" dirty="0"/>
              <a:t> </a:t>
            </a:r>
            <a:r>
              <a:rPr lang="en-US" sz="2400" dirty="0" err="1"/>
              <a:t>figurément</a:t>
            </a:r>
            <a:r>
              <a:rPr lang="en-US" sz="2400" dirty="0"/>
              <a:t> </a:t>
            </a:r>
            <a:r>
              <a:rPr lang="en-US" sz="2400" dirty="0" err="1"/>
              <a:t>mais</a:t>
            </a:r>
            <a:r>
              <a:rPr lang="en-US" sz="2400" dirty="0"/>
              <a:t> </a:t>
            </a:r>
            <a:r>
              <a:rPr lang="en-US" sz="2400" dirty="0" err="1"/>
              <a:t>aussi</a:t>
            </a:r>
            <a:r>
              <a:rPr lang="en-US" sz="2400" dirty="0"/>
              <a:t> </a:t>
            </a:r>
            <a:r>
              <a:rPr lang="en-US" sz="2400" dirty="0" err="1"/>
              <a:t>littéralement</a:t>
            </a:r>
            <a:r>
              <a:rPr lang="en-US" sz="2400" dirty="0"/>
              <a:t>.</a:t>
            </a:r>
            <a:br>
              <a:rPr lang="en-US" sz="2400" dirty="0"/>
            </a:br>
            <a:r>
              <a:rPr lang="en-US" sz="2400" dirty="0" smtClean="0"/>
              <a:t>	Nos </a:t>
            </a:r>
            <a:r>
              <a:rPr lang="en-US" sz="2400" dirty="0" err="1"/>
              <a:t>invités</a:t>
            </a:r>
            <a:r>
              <a:rPr lang="en-US" sz="2400" dirty="0"/>
              <a:t> </a:t>
            </a:r>
            <a:r>
              <a:rPr lang="en-US" sz="2400" dirty="0" err="1"/>
              <a:t>venant</a:t>
            </a:r>
            <a:r>
              <a:rPr lang="en-US" sz="2400" dirty="0"/>
              <a:t> de pays </a:t>
            </a:r>
            <a:r>
              <a:rPr lang="en-US" sz="2400" dirty="0" err="1"/>
              <a:t>comme</a:t>
            </a:r>
            <a:r>
              <a:rPr lang="en-US" sz="2400" dirty="0"/>
              <a:t> </a:t>
            </a:r>
            <a:r>
              <a:rPr lang="en-US" sz="2400" dirty="0" err="1"/>
              <a:t>l'Espagne</a:t>
            </a:r>
            <a:r>
              <a:rPr lang="en-US" sz="2400" dirty="0"/>
              <a:t>, </a:t>
            </a:r>
            <a:r>
              <a:rPr lang="en-US" sz="2400" dirty="0" err="1"/>
              <a:t>l'Italie</a:t>
            </a:r>
            <a:r>
              <a:rPr lang="en-US" sz="2400" dirty="0"/>
              <a:t>, le Guadeloupe, la </a:t>
            </a:r>
            <a:r>
              <a:rPr lang="en-US" sz="2400" dirty="0" err="1"/>
              <a:t>Turquie</a:t>
            </a:r>
            <a:r>
              <a:rPr lang="en-US" sz="2400" dirty="0"/>
              <a:t>, - </a:t>
            </a:r>
            <a:r>
              <a:rPr lang="en-US" sz="2400" dirty="0" err="1"/>
              <a:t>où</a:t>
            </a:r>
            <a:r>
              <a:rPr lang="en-US" sz="2400" dirty="0"/>
              <a:t> </a:t>
            </a:r>
            <a:r>
              <a:rPr lang="en-US" sz="2400" dirty="0" err="1"/>
              <a:t>l'on</a:t>
            </a:r>
            <a:r>
              <a:rPr lang="en-US" sz="2400" dirty="0"/>
              <a:t> </a:t>
            </a:r>
            <a:r>
              <a:rPr lang="en-US" sz="2400" dirty="0" err="1"/>
              <a:t>connaît</a:t>
            </a:r>
            <a:r>
              <a:rPr lang="en-US" sz="2400" dirty="0"/>
              <a:t> un </a:t>
            </a:r>
            <a:r>
              <a:rPr lang="en-US" sz="2400" dirty="0" err="1"/>
              <a:t>climat</a:t>
            </a:r>
            <a:r>
              <a:rPr lang="en-US" sz="2400" dirty="0"/>
              <a:t> plus </a:t>
            </a:r>
            <a:r>
              <a:rPr lang="en-US" sz="2400" dirty="0" err="1"/>
              <a:t>ensoleillé</a:t>
            </a:r>
            <a:r>
              <a:rPr lang="en-US" sz="2400" dirty="0"/>
              <a:t> -, et </a:t>
            </a:r>
            <a:r>
              <a:rPr lang="en-US" sz="2400" dirty="0" err="1"/>
              <a:t>aussi</a:t>
            </a:r>
            <a:r>
              <a:rPr lang="en-US" sz="2400" dirty="0"/>
              <a:t> </a:t>
            </a:r>
            <a:r>
              <a:rPr lang="en-US" sz="2400" dirty="0" err="1"/>
              <a:t>ceux</a:t>
            </a:r>
            <a:r>
              <a:rPr lang="en-US" sz="2400" dirty="0"/>
              <a:t> de </a:t>
            </a:r>
            <a:r>
              <a:rPr lang="en-US" sz="2400" dirty="0" err="1"/>
              <a:t>Lituanie</a:t>
            </a:r>
            <a:r>
              <a:rPr lang="en-US" sz="2400" dirty="0"/>
              <a:t>, de France et </a:t>
            </a:r>
            <a:r>
              <a:rPr lang="en-US" sz="2400" dirty="0" err="1"/>
              <a:t>nos</a:t>
            </a:r>
            <a:r>
              <a:rPr lang="en-US" sz="2400" dirty="0"/>
              <a:t> </a:t>
            </a:r>
            <a:r>
              <a:rPr lang="en-US" sz="2400" dirty="0" err="1"/>
              <a:t>compatriotes</a:t>
            </a:r>
            <a:r>
              <a:rPr lang="en-US" sz="2400" dirty="0"/>
              <a:t> de </a:t>
            </a:r>
            <a:r>
              <a:rPr lang="en-US" sz="2400" dirty="0" err="1"/>
              <a:t>Pepinster</a:t>
            </a:r>
            <a:r>
              <a:rPr lang="en-US" sz="2400" dirty="0"/>
              <a:t>, </a:t>
            </a:r>
            <a:r>
              <a:rPr lang="en-US" sz="2400" dirty="0" err="1"/>
              <a:t>n'en</a:t>
            </a:r>
            <a:r>
              <a:rPr lang="en-US" sz="2400" dirty="0"/>
              <a:t> </a:t>
            </a:r>
            <a:r>
              <a:rPr lang="en-US" sz="2400" dirty="0" err="1"/>
              <a:t>ont</a:t>
            </a:r>
            <a:r>
              <a:rPr lang="en-US" sz="2400" dirty="0"/>
              <a:t> pas fait un grand </a:t>
            </a:r>
            <a:r>
              <a:rPr lang="en-US" sz="2400" dirty="0" err="1"/>
              <a:t>problème</a:t>
            </a:r>
            <a:r>
              <a:rPr lang="en-US" sz="2400" dirty="0"/>
              <a:t>.</a:t>
            </a:r>
            <a:br>
              <a:rPr lang="en-US" sz="2400" dirty="0"/>
            </a:br>
            <a:endParaRPr lang="lt-LT" sz="2400" dirty="0"/>
          </a:p>
        </p:txBody>
      </p:sp>
    </p:spTree>
    <p:extLst>
      <p:ext uri="{BB962C8B-B14F-4D97-AF65-F5344CB8AC3E}">
        <p14:creationId xmlns:p14="http://schemas.microsoft.com/office/powerpoint/2010/main" val="2900788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68628"/>
            <a:ext cx="669674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107504" y="4509120"/>
            <a:ext cx="8856984" cy="2308324"/>
          </a:xfrm>
          <a:prstGeom prst="rect">
            <a:avLst/>
          </a:prstGeom>
        </p:spPr>
        <p:txBody>
          <a:bodyPr wrap="square">
            <a:spAutoFit/>
          </a:bodyPr>
          <a:lstStyle/>
          <a:p>
            <a:r>
              <a:rPr lang="en-US" sz="2400" dirty="0" smtClean="0"/>
              <a:t>	Sous </a:t>
            </a:r>
            <a:r>
              <a:rPr lang="en-US" sz="2400" dirty="0"/>
              <a:t>la direction de </a:t>
            </a:r>
            <a:r>
              <a:rPr lang="en-US" sz="2400" dirty="0" err="1"/>
              <a:t>notre</a:t>
            </a:r>
            <a:r>
              <a:rPr lang="en-US" sz="2400" dirty="0"/>
              <a:t> maître de </a:t>
            </a:r>
            <a:r>
              <a:rPr lang="en-US" sz="2400" dirty="0" err="1"/>
              <a:t>musique</a:t>
            </a:r>
            <a:r>
              <a:rPr lang="en-US" sz="2400" dirty="0"/>
              <a:t> Hans et du </a:t>
            </a:r>
            <a:r>
              <a:rPr lang="en-US" sz="2400" dirty="0" err="1"/>
              <a:t>choeur</a:t>
            </a:r>
            <a:r>
              <a:rPr lang="en-US" sz="2400" dirty="0"/>
              <a:t> de </a:t>
            </a:r>
            <a:r>
              <a:rPr lang="en-US" sz="2400" dirty="0" err="1"/>
              <a:t>l'école</a:t>
            </a:r>
            <a:r>
              <a:rPr lang="en-US" sz="2400" dirty="0"/>
              <a:t> (</a:t>
            </a:r>
            <a:r>
              <a:rPr lang="en-US" sz="2400" dirty="0" err="1"/>
              <a:t>une</a:t>
            </a:r>
            <a:r>
              <a:rPr lang="en-US" sz="2400" dirty="0"/>
              <a:t> </a:t>
            </a:r>
            <a:r>
              <a:rPr lang="en-US" sz="2400" dirty="0" err="1"/>
              <a:t>représentation</a:t>
            </a:r>
            <a:r>
              <a:rPr lang="en-US" sz="2400" dirty="0"/>
              <a:t> des 4ième, 5ième et 6ième classes), </a:t>
            </a:r>
            <a:r>
              <a:rPr lang="en-US" sz="2400" dirty="0" err="1"/>
              <a:t>tous</a:t>
            </a:r>
            <a:r>
              <a:rPr lang="en-US" sz="2400" dirty="0"/>
              <a:t> les </a:t>
            </a:r>
            <a:r>
              <a:rPr lang="en-US" sz="2400" dirty="0" err="1"/>
              <a:t>invités</a:t>
            </a:r>
            <a:r>
              <a:rPr lang="en-US" sz="2400" dirty="0"/>
              <a:t> </a:t>
            </a:r>
            <a:r>
              <a:rPr lang="en-US" sz="2400" dirty="0" err="1"/>
              <a:t>ont</a:t>
            </a:r>
            <a:r>
              <a:rPr lang="en-US" sz="2400" dirty="0"/>
              <a:t> </a:t>
            </a:r>
            <a:r>
              <a:rPr lang="en-US" sz="2400" dirty="0" err="1"/>
              <a:t>été</a:t>
            </a:r>
            <a:r>
              <a:rPr lang="en-US" sz="2400" dirty="0"/>
              <a:t> </a:t>
            </a:r>
            <a:r>
              <a:rPr lang="en-US" sz="2400" dirty="0" err="1"/>
              <a:t>accueillis</a:t>
            </a:r>
            <a:r>
              <a:rPr lang="en-US" sz="2400" dirty="0"/>
              <a:t> </a:t>
            </a:r>
            <a:r>
              <a:rPr lang="en-US" sz="2400" dirty="0" err="1"/>
              <a:t>chaleureusement</a:t>
            </a:r>
            <a:r>
              <a:rPr lang="en-US" sz="2400" dirty="0"/>
              <a:t> et </a:t>
            </a:r>
            <a:r>
              <a:rPr lang="en-US" sz="2400" dirty="0" err="1"/>
              <a:t>musicalement</a:t>
            </a:r>
            <a:r>
              <a:rPr lang="en-US" sz="2400" dirty="0"/>
              <a:t> </a:t>
            </a:r>
            <a:r>
              <a:rPr lang="en-US" sz="2400" dirty="0" err="1"/>
              <a:t>lundi</a:t>
            </a:r>
            <a:r>
              <a:rPr lang="en-US" sz="2400" dirty="0"/>
              <a:t>, à </a:t>
            </a:r>
            <a:r>
              <a:rPr lang="en-US" sz="2400" dirty="0" err="1"/>
              <a:t>l'exception</a:t>
            </a:r>
            <a:r>
              <a:rPr lang="en-US" sz="2400" dirty="0"/>
              <a:t> des </a:t>
            </a:r>
            <a:r>
              <a:rPr lang="en-US" sz="2400" dirty="0" err="1"/>
              <a:t>Bulgares</a:t>
            </a:r>
            <a:r>
              <a:rPr lang="en-US" sz="2400" dirty="0"/>
              <a:t> qui </a:t>
            </a:r>
            <a:r>
              <a:rPr lang="en-US" sz="2400" dirty="0" err="1"/>
              <a:t>sont</a:t>
            </a:r>
            <a:r>
              <a:rPr lang="en-US" sz="2400" dirty="0"/>
              <a:t> </a:t>
            </a:r>
            <a:r>
              <a:rPr lang="en-US" sz="2400" dirty="0" err="1"/>
              <a:t>arrivés</a:t>
            </a:r>
            <a:r>
              <a:rPr lang="en-US" sz="2400" dirty="0"/>
              <a:t> </a:t>
            </a:r>
            <a:r>
              <a:rPr lang="en-US" sz="2400" dirty="0" err="1"/>
              <a:t>jeudi</a:t>
            </a:r>
            <a:r>
              <a:rPr lang="en-US" sz="2400" dirty="0"/>
              <a:t>. On a </a:t>
            </a:r>
            <a:r>
              <a:rPr lang="en-US" sz="2400" dirty="0" err="1"/>
              <a:t>échangé</a:t>
            </a:r>
            <a:r>
              <a:rPr lang="en-US" sz="2400" dirty="0"/>
              <a:t> des </a:t>
            </a:r>
            <a:r>
              <a:rPr lang="en-US" sz="2400" dirty="0" err="1"/>
              <a:t>cadeaux</a:t>
            </a:r>
            <a:r>
              <a:rPr lang="en-US" sz="2400" dirty="0"/>
              <a:t> et </a:t>
            </a:r>
            <a:r>
              <a:rPr lang="en-US" sz="2400" dirty="0" err="1"/>
              <a:t>très</a:t>
            </a:r>
            <a:r>
              <a:rPr lang="en-US" sz="2400" dirty="0"/>
              <a:t> </a:t>
            </a:r>
            <a:r>
              <a:rPr lang="en-US" sz="2400" dirty="0" err="1"/>
              <a:t>spontanément</a:t>
            </a:r>
            <a:r>
              <a:rPr lang="en-US" sz="2400" dirty="0"/>
              <a:t> on a </a:t>
            </a:r>
            <a:r>
              <a:rPr lang="en-US" sz="2400" dirty="0" err="1"/>
              <a:t>établi</a:t>
            </a:r>
            <a:r>
              <a:rPr lang="en-US" sz="2400" dirty="0"/>
              <a:t> les premiers contacts.</a:t>
            </a:r>
            <a:endParaRPr lang="lt-LT" sz="2400" dirty="0"/>
          </a:p>
        </p:txBody>
      </p:sp>
    </p:spTree>
    <p:extLst>
      <p:ext uri="{BB962C8B-B14F-4D97-AF65-F5344CB8AC3E}">
        <p14:creationId xmlns:p14="http://schemas.microsoft.com/office/powerpoint/2010/main" val="3630917382"/>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630</Words>
  <Application>Microsoft Office PowerPoint</Application>
  <PresentationFormat>Demonstracija ekrane (4:3)</PresentationFormat>
  <Paragraphs>61</Paragraphs>
  <Slides>22</Slides>
  <Notes>0</Notes>
  <HiddenSlides>0</HiddenSlides>
  <MMClips>0</MMClips>
  <ScaleCrop>false</ScaleCrop>
  <HeadingPairs>
    <vt:vector size="4" baseType="variant">
      <vt:variant>
        <vt:lpstr>Tema</vt:lpstr>
      </vt:variant>
      <vt:variant>
        <vt:i4>1</vt:i4>
      </vt:variant>
      <vt:variant>
        <vt:lpstr>Skaidrių pavadinimai</vt:lpstr>
      </vt:variant>
      <vt:variant>
        <vt:i4>22</vt:i4>
      </vt:variant>
    </vt:vector>
  </HeadingPairs>
  <TitlesOfParts>
    <vt:vector size="23" baseType="lpstr">
      <vt:lpstr>Office tema</vt:lpstr>
      <vt:lpstr>Journal Comenius Belgique NL</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pristatymas</dc:title>
  <dc:creator>Vartotojas</dc:creator>
  <cp:lastModifiedBy>Vartotojas</cp:lastModifiedBy>
  <cp:revision>18</cp:revision>
  <dcterms:created xsi:type="dcterms:W3CDTF">2015-06-28T10:02:54Z</dcterms:created>
  <dcterms:modified xsi:type="dcterms:W3CDTF">2015-06-28T13:45:48Z</dcterms:modified>
</cp:coreProperties>
</file>