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28"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Antraštė 1"/>
          <p:cNvSpPr>
            <a:spLocks noGrp="1"/>
          </p:cNvSpPr>
          <p:nvPr>
            <p:ph type="ctrTitle"/>
          </p:nvPr>
        </p:nvSpPr>
        <p:spPr>
          <a:xfrm>
            <a:off x="685800" y="2130425"/>
            <a:ext cx="7772400" cy="1470025"/>
          </a:xfrm>
        </p:spPr>
        <p:txBody>
          <a:bodyPr/>
          <a:lstStyle/>
          <a:p>
            <a:r>
              <a:rPr lang="lt-LT" smtClean="0"/>
              <a:t>Spustelėję redag. ruoš. pavad. stilių</a:t>
            </a:r>
            <a:endParaRPr lang="lt-LT"/>
          </a:p>
        </p:txBody>
      </p:sp>
      <p:sp>
        <p:nvSpPr>
          <p:cNvPr id="3" name="Antrinis pavadinima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smtClean="0"/>
              <a:t>Spustelėję redag. ruoš. paantrš. stilių</a:t>
            </a:r>
            <a:endParaRPr lang="lt-LT"/>
          </a:p>
        </p:txBody>
      </p:sp>
      <p:sp>
        <p:nvSpPr>
          <p:cNvPr id="4" name="Datos vietos rezervavimo ženklas 3"/>
          <p:cNvSpPr>
            <a:spLocks noGrp="1"/>
          </p:cNvSpPr>
          <p:nvPr>
            <p:ph type="dt" sz="half" idx="10"/>
          </p:nvPr>
        </p:nvSpPr>
        <p:spPr/>
        <p:txBody>
          <a:bodyPr/>
          <a:lstStyle/>
          <a:p>
            <a:fld id="{35CF189F-2A4C-42CB-89B9-2A4BC0EBACED}" type="datetimeFigureOut">
              <a:rPr lang="lt-LT" smtClean="0"/>
              <a:pPr/>
              <a:t>2015.07.09</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5FED8DDA-318D-4781-BB71-9DF9A4AEB3D2}" type="slidenum">
              <a:rPr lang="lt-LT" smtClean="0"/>
              <a:pPr/>
              <a:t>‹#›</a:t>
            </a:fld>
            <a:endParaRPr lang="lt-LT"/>
          </a:p>
        </p:txBody>
      </p:sp>
    </p:spTree>
    <p:extLst>
      <p:ext uri="{BB962C8B-B14F-4D97-AF65-F5344CB8AC3E}">
        <p14:creationId xmlns:p14="http://schemas.microsoft.com/office/powerpoint/2010/main" xmlns="" val="3044391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Vertikalaus teksto vietos rezervavimo ženklas 2"/>
          <p:cNvSpPr>
            <a:spLocks noGrp="1"/>
          </p:cNvSpPr>
          <p:nvPr>
            <p:ph type="body" orient="vert" idx="1"/>
          </p:nvPr>
        </p:nvSpPr>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fld id="{35CF189F-2A4C-42CB-89B9-2A4BC0EBACED}" type="datetimeFigureOut">
              <a:rPr lang="lt-LT" smtClean="0"/>
              <a:pPr/>
              <a:t>2015.07.09</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5FED8DDA-318D-4781-BB71-9DF9A4AEB3D2}" type="slidenum">
              <a:rPr lang="lt-LT" smtClean="0"/>
              <a:pPr/>
              <a:t>‹#›</a:t>
            </a:fld>
            <a:endParaRPr lang="lt-LT"/>
          </a:p>
        </p:txBody>
      </p:sp>
    </p:spTree>
    <p:extLst>
      <p:ext uri="{BB962C8B-B14F-4D97-AF65-F5344CB8AC3E}">
        <p14:creationId xmlns:p14="http://schemas.microsoft.com/office/powerpoint/2010/main" xmlns="" val="268921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274638"/>
            <a:ext cx="2057400" cy="5851525"/>
          </a:xfrm>
        </p:spPr>
        <p:txBody>
          <a:bodyPr vert="eaVert"/>
          <a:lstStyle/>
          <a:p>
            <a:r>
              <a:rPr lang="lt-LT" smtClean="0"/>
              <a:t>Spustelėję redag. ruoš. pavad. stilių</a:t>
            </a:r>
            <a:endParaRPr lang="lt-LT"/>
          </a:p>
        </p:txBody>
      </p:sp>
      <p:sp>
        <p:nvSpPr>
          <p:cNvPr id="3" name="Vertikalaus teksto vietos rezervavimo ženklas 2"/>
          <p:cNvSpPr>
            <a:spLocks noGrp="1"/>
          </p:cNvSpPr>
          <p:nvPr>
            <p:ph type="body" orient="vert" idx="1"/>
          </p:nvPr>
        </p:nvSpPr>
        <p:spPr>
          <a:xfrm>
            <a:off x="457200" y="274638"/>
            <a:ext cx="6019800" cy="5851525"/>
          </a:xfrm>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fld id="{35CF189F-2A4C-42CB-89B9-2A4BC0EBACED}" type="datetimeFigureOut">
              <a:rPr lang="lt-LT" smtClean="0"/>
              <a:pPr/>
              <a:t>2015.07.09</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5FED8DDA-318D-4781-BB71-9DF9A4AEB3D2}" type="slidenum">
              <a:rPr lang="lt-LT" smtClean="0"/>
              <a:pPr/>
              <a:t>‹#›</a:t>
            </a:fld>
            <a:endParaRPr lang="lt-LT"/>
          </a:p>
        </p:txBody>
      </p:sp>
    </p:spTree>
    <p:extLst>
      <p:ext uri="{BB962C8B-B14F-4D97-AF65-F5344CB8AC3E}">
        <p14:creationId xmlns:p14="http://schemas.microsoft.com/office/powerpoint/2010/main" xmlns="" val="540299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Turinio vietos rezervavimo ženklas 2"/>
          <p:cNvSpPr>
            <a:spLocks noGrp="1"/>
          </p:cNvSpPr>
          <p:nvPr>
            <p:ph idx="1"/>
          </p:nvPr>
        </p:nvSpPr>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fld id="{35CF189F-2A4C-42CB-89B9-2A4BC0EBACED}" type="datetimeFigureOut">
              <a:rPr lang="lt-LT" smtClean="0"/>
              <a:pPr/>
              <a:t>2015.07.09</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5FED8DDA-318D-4781-BB71-9DF9A4AEB3D2}" type="slidenum">
              <a:rPr lang="lt-LT" smtClean="0"/>
              <a:pPr/>
              <a:t>‹#›</a:t>
            </a:fld>
            <a:endParaRPr lang="lt-LT"/>
          </a:p>
        </p:txBody>
      </p:sp>
    </p:spTree>
    <p:extLst>
      <p:ext uri="{BB962C8B-B14F-4D97-AF65-F5344CB8AC3E}">
        <p14:creationId xmlns:p14="http://schemas.microsoft.com/office/powerpoint/2010/main" xmlns="" val="3826562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4406900"/>
            <a:ext cx="7772400" cy="1362075"/>
          </a:xfrm>
        </p:spPr>
        <p:txBody>
          <a:bodyPr anchor="t"/>
          <a:lstStyle>
            <a:lvl1pPr algn="l">
              <a:defRPr sz="4000" b="1" cap="all"/>
            </a:lvl1pPr>
          </a:lstStyle>
          <a:p>
            <a:r>
              <a:rPr lang="lt-LT" smtClean="0"/>
              <a:t>Spustelėję redag. ruoš. pavad. stilių</a:t>
            </a:r>
            <a:endParaRPr lang="lt-LT"/>
          </a:p>
        </p:txBody>
      </p:sp>
      <p:sp>
        <p:nvSpPr>
          <p:cNvPr id="3" name="Teksto vietos rezervavimo ženklas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Spustelėję redag. ruoš. teksto stilių</a:t>
            </a:r>
          </a:p>
        </p:txBody>
      </p:sp>
      <p:sp>
        <p:nvSpPr>
          <p:cNvPr id="4" name="Datos vietos rezervavimo ženklas 3"/>
          <p:cNvSpPr>
            <a:spLocks noGrp="1"/>
          </p:cNvSpPr>
          <p:nvPr>
            <p:ph type="dt" sz="half" idx="10"/>
          </p:nvPr>
        </p:nvSpPr>
        <p:spPr/>
        <p:txBody>
          <a:bodyPr/>
          <a:lstStyle/>
          <a:p>
            <a:fld id="{35CF189F-2A4C-42CB-89B9-2A4BC0EBACED}" type="datetimeFigureOut">
              <a:rPr lang="lt-LT" smtClean="0"/>
              <a:pPr/>
              <a:t>2015.07.09</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5FED8DDA-318D-4781-BB71-9DF9A4AEB3D2}" type="slidenum">
              <a:rPr lang="lt-LT" smtClean="0"/>
              <a:pPr/>
              <a:t>‹#›</a:t>
            </a:fld>
            <a:endParaRPr lang="lt-LT"/>
          </a:p>
        </p:txBody>
      </p:sp>
    </p:spTree>
    <p:extLst>
      <p:ext uri="{BB962C8B-B14F-4D97-AF65-F5344CB8AC3E}">
        <p14:creationId xmlns:p14="http://schemas.microsoft.com/office/powerpoint/2010/main" xmlns="" val="308724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Turinio vietos rezervavimo ženklas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urinio vietos rezervavimo ženklas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Datos vietos rezervavimo ženklas 4"/>
          <p:cNvSpPr>
            <a:spLocks noGrp="1"/>
          </p:cNvSpPr>
          <p:nvPr>
            <p:ph type="dt" sz="half" idx="10"/>
          </p:nvPr>
        </p:nvSpPr>
        <p:spPr/>
        <p:txBody>
          <a:bodyPr/>
          <a:lstStyle/>
          <a:p>
            <a:fld id="{35CF189F-2A4C-42CB-89B9-2A4BC0EBACED}" type="datetimeFigureOut">
              <a:rPr lang="lt-LT" smtClean="0"/>
              <a:pPr/>
              <a:t>2015.07.09</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5FED8DDA-318D-4781-BB71-9DF9A4AEB3D2}" type="slidenum">
              <a:rPr lang="lt-LT" smtClean="0"/>
              <a:pPr/>
              <a:t>‹#›</a:t>
            </a:fld>
            <a:endParaRPr lang="lt-LT"/>
          </a:p>
        </p:txBody>
      </p:sp>
    </p:spTree>
    <p:extLst>
      <p:ext uri="{BB962C8B-B14F-4D97-AF65-F5344CB8AC3E}">
        <p14:creationId xmlns:p14="http://schemas.microsoft.com/office/powerpoint/2010/main" xmlns="" val="3122594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lvl1pPr>
              <a:defRPr/>
            </a:lvl1pPr>
          </a:lstStyle>
          <a:p>
            <a:r>
              <a:rPr lang="lt-LT" smtClean="0"/>
              <a:t>Spustelėję redag. ruoš. pavad. stilių</a:t>
            </a:r>
            <a:endParaRPr lang="lt-LT"/>
          </a:p>
        </p:txBody>
      </p:sp>
      <p:sp>
        <p:nvSpPr>
          <p:cNvPr id="3" name="Teksto vietos rezervavimo ženkla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4" name="Turinio vietos rezervavimo ženkla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Teksto vietos rezervavimo ženklas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6" name="Turinio vietos rezervavimo ženkla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Datos vietos rezervavimo ženklas 6"/>
          <p:cNvSpPr>
            <a:spLocks noGrp="1"/>
          </p:cNvSpPr>
          <p:nvPr>
            <p:ph type="dt" sz="half" idx="10"/>
          </p:nvPr>
        </p:nvSpPr>
        <p:spPr/>
        <p:txBody>
          <a:bodyPr/>
          <a:lstStyle/>
          <a:p>
            <a:fld id="{35CF189F-2A4C-42CB-89B9-2A4BC0EBACED}" type="datetimeFigureOut">
              <a:rPr lang="lt-LT" smtClean="0"/>
              <a:pPr/>
              <a:t>2015.07.09</a:t>
            </a:fld>
            <a:endParaRPr lang="lt-LT"/>
          </a:p>
        </p:txBody>
      </p:sp>
      <p:sp>
        <p:nvSpPr>
          <p:cNvPr id="8" name="Poraštės vietos rezervavimo ženklas 7"/>
          <p:cNvSpPr>
            <a:spLocks noGrp="1"/>
          </p:cNvSpPr>
          <p:nvPr>
            <p:ph type="ftr" sz="quarter" idx="11"/>
          </p:nvPr>
        </p:nvSpPr>
        <p:spPr/>
        <p:txBody>
          <a:bodyPr/>
          <a:lstStyle/>
          <a:p>
            <a:endParaRPr lang="lt-LT"/>
          </a:p>
        </p:txBody>
      </p:sp>
      <p:sp>
        <p:nvSpPr>
          <p:cNvPr id="9" name="Skaidrės numerio vietos rezervavimo ženklas 8"/>
          <p:cNvSpPr>
            <a:spLocks noGrp="1"/>
          </p:cNvSpPr>
          <p:nvPr>
            <p:ph type="sldNum" sz="quarter" idx="12"/>
          </p:nvPr>
        </p:nvSpPr>
        <p:spPr/>
        <p:txBody>
          <a:bodyPr/>
          <a:lstStyle/>
          <a:p>
            <a:fld id="{5FED8DDA-318D-4781-BB71-9DF9A4AEB3D2}" type="slidenum">
              <a:rPr lang="lt-LT" smtClean="0"/>
              <a:pPr/>
              <a:t>‹#›</a:t>
            </a:fld>
            <a:endParaRPr lang="lt-LT"/>
          </a:p>
        </p:txBody>
      </p:sp>
    </p:spTree>
    <p:extLst>
      <p:ext uri="{BB962C8B-B14F-4D97-AF65-F5344CB8AC3E}">
        <p14:creationId xmlns:p14="http://schemas.microsoft.com/office/powerpoint/2010/main" xmlns="" val="3498827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Datos vietos rezervavimo ženklas 2"/>
          <p:cNvSpPr>
            <a:spLocks noGrp="1"/>
          </p:cNvSpPr>
          <p:nvPr>
            <p:ph type="dt" sz="half" idx="10"/>
          </p:nvPr>
        </p:nvSpPr>
        <p:spPr/>
        <p:txBody>
          <a:bodyPr/>
          <a:lstStyle/>
          <a:p>
            <a:fld id="{35CF189F-2A4C-42CB-89B9-2A4BC0EBACED}" type="datetimeFigureOut">
              <a:rPr lang="lt-LT" smtClean="0"/>
              <a:pPr/>
              <a:t>2015.07.09</a:t>
            </a:fld>
            <a:endParaRPr lang="lt-LT"/>
          </a:p>
        </p:txBody>
      </p:sp>
      <p:sp>
        <p:nvSpPr>
          <p:cNvPr id="4" name="Poraštės vietos rezervavimo ženklas 3"/>
          <p:cNvSpPr>
            <a:spLocks noGrp="1"/>
          </p:cNvSpPr>
          <p:nvPr>
            <p:ph type="ftr" sz="quarter" idx="11"/>
          </p:nvPr>
        </p:nvSpPr>
        <p:spPr/>
        <p:txBody>
          <a:bodyPr/>
          <a:lstStyle/>
          <a:p>
            <a:endParaRPr lang="lt-LT"/>
          </a:p>
        </p:txBody>
      </p:sp>
      <p:sp>
        <p:nvSpPr>
          <p:cNvPr id="5" name="Skaidrės numerio vietos rezervavimo ženklas 4"/>
          <p:cNvSpPr>
            <a:spLocks noGrp="1"/>
          </p:cNvSpPr>
          <p:nvPr>
            <p:ph type="sldNum" sz="quarter" idx="12"/>
          </p:nvPr>
        </p:nvSpPr>
        <p:spPr/>
        <p:txBody>
          <a:bodyPr/>
          <a:lstStyle/>
          <a:p>
            <a:fld id="{5FED8DDA-318D-4781-BB71-9DF9A4AEB3D2}" type="slidenum">
              <a:rPr lang="lt-LT" smtClean="0"/>
              <a:pPr/>
              <a:t>‹#›</a:t>
            </a:fld>
            <a:endParaRPr lang="lt-LT"/>
          </a:p>
        </p:txBody>
      </p:sp>
    </p:spTree>
    <p:extLst>
      <p:ext uri="{BB962C8B-B14F-4D97-AF65-F5344CB8AC3E}">
        <p14:creationId xmlns:p14="http://schemas.microsoft.com/office/powerpoint/2010/main" xmlns="" val="2213946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35CF189F-2A4C-42CB-89B9-2A4BC0EBACED}" type="datetimeFigureOut">
              <a:rPr lang="lt-LT" smtClean="0"/>
              <a:pPr/>
              <a:t>2015.07.09</a:t>
            </a:fld>
            <a:endParaRPr lang="lt-LT"/>
          </a:p>
        </p:txBody>
      </p:sp>
      <p:sp>
        <p:nvSpPr>
          <p:cNvPr id="3" name="Poraštės vietos rezervavimo ženklas 2"/>
          <p:cNvSpPr>
            <a:spLocks noGrp="1"/>
          </p:cNvSpPr>
          <p:nvPr>
            <p:ph type="ftr" sz="quarter" idx="11"/>
          </p:nvPr>
        </p:nvSpPr>
        <p:spPr/>
        <p:txBody>
          <a:bodyPr/>
          <a:lstStyle/>
          <a:p>
            <a:endParaRPr lang="lt-LT"/>
          </a:p>
        </p:txBody>
      </p:sp>
      <p:sp>
        <p:nvSpPr>
          <p:cNvPr id="4" name="Skaidrės numerio vietos rezervavimo ženklas 3"/>
          <p:cNvSpPr>
            <a:spLocks noGrp="1"/>
          </p:cNvSpPr>
          <p:nvPr>
            <p:ph type="sldNum" sz="quarter" idx="12"/>
          </p:nvPr>
        </p:nvSpPr>
        <p:spPr/>
        <p:txBody>
          <a:bodyPr/>
          <a:lstStyle/>
          <a:p>
            <a:fld id="{5FED8DDA-318D-4781-BB71-9DF9A4AEB3D2}" type="slidenum">
              <a:rPr lang="lt-LT" smtClean="0"/>
              <a:pPr/>
              <a:t>‹#›</a:t>
            </a:fld>
            <a:endParaRPr lang="lt-LT"/>
          </a:p>
        </p:txBody>
      </p:sp>
    </p:spTree>
    <p:extLst>
      <p:ext uri="{BB962C8B-B14F-4D97-AF65-F5344CB8AC3E}">
        <p14:creationId xmlns:p14="http://schemas.microsoft.com/office/powerpoint/2010/main" xmlns="" val="2940427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3008313" cy="1162050"/>
          </a:xfrm>
        </p:spPr>
        <p:txBody>
          <a:bodyPr anchor="b"/>
          <a:lstStyle>
            <a:lvl1pPr algn="l">
              <a:defRPr sz="2000" b="1"/>
            </a:lvl1pPr>
          </a:lstStyle>
          <a:p>
            <a:r>
              <a:rPr lang="lt-LT" smtClean="0"/>
              <a:t>Spustelėję redag. ruoš. pavad. stilių</a:t>
            </a:r>
            <a:endParaRPr lang="lt-LT"/>
          </a:p>
        </p:txBody>
      </p:sp>
      <p:sp>
        <p:nvSpPr>
          <p:cNvPr id="3" name="Turinio vietos rezervavimo ženkla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eksto vietos rezervavimo ženklas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5" name="Datos vietos rezervavimo ženklas 4"/>
          <p:cNvSpPr>
            <a:spLocks noGrp="1"/>
          </p:cNvSpPr>
          <p:nvPr>
            <p:ph type="dt" sz="half" idx="10"/>
          </p:nvPr>
        </p:nvSpPr>
        <p:spPr/>
        <p:txBody>
          <a:bodyPr/>
          <a:lstStyle/>
          <a:p>
            <a:fld id="{35CF189F-2A4C-42CB-89B9-2A4BC0EBACED}" type="datetimeFigureOut">
              <a:rPr lang="lt-LT" smtClean="0"/>
              <a:pPr/>
              <a:t>2015.07.09</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5FED8DDA-318D-4781-BB71-9DF9A4AEB3D2}" type="slidenum">
              <a:rPr lang="lt-LT" smtClean="0"/>
              <a:pPr/>
              <a:t>‹#›</a:t>
            </a:fld>
            <a:endParaRPr lang="lt-LT"/>
          </a:p>
        </p:txBody>
      </p:sp>
    </p:spTree>
    <p:extLst>
      <p:ext uri="{BB962C8B-B14F-4D97-AF65-F5344CB8AC3E}">
        <p14:creationId xmlns:p14="http://schemas.microsoft.com/office/powerpoint/2010/main" xmlns="" val="1599801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4800600"/>
            <a:ext cx="5486400" cy="566738"/>
          </a:xfrm>
        </p:spPr>
        <p:txBody>
          <a:bodyPr anchor="b"/>
          <a:lstStyle>
            <a:lvl1pPr algn="l">
              <a:defRPr sz="2000" b="1"/>
            </a:lvl1pPr>
          </a:lstStyle>
          <a:p>
            <a:r>
              <a:rPr lang="lt-LT" smtClean="0"/>
              <a:t>Spustelėję redag. ruoš. pavad. stilių</a:t>
            </a:r>
            <a:endParaRPr lang="lt-LT"/>
          </a:p>
        </p:txBody>
      </p:sp>
      <p:sp>
        <p:nvSpPr>
          <p:cNvPr id="3" name="Paveikslėlio vietos rezervavimo ženklas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ksto vietos rezervavimo ženkla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5" name="Datos vietos rezervavimo ženklas 4"/>
          <p:cNvSpPr>
            <a:spLocks noGrp="1"/>
          </p:cNvSpPr>
          <p:nvPr>
            <p:ph type="dt" sz="half" idx="10"/>
          </p:nvPr>
        </p:nvSpPr>
        <p:spPr/>
        <p:txBody>
          <a:bodyPr/>
          <a:lstStyle/>
          <a:p>
            <a:fld id="{35CF189F-2A4C-42CB-89B9-2A4BC0EBACED}" type="datetimeFigureOut">
              <a:rPr lang="lt-LT" smtClean="0"/>
              <a:pPr/>
              <a:t>2015.07.09</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5FED8DDA-318D-4781-BB71-9DF9A4AEB3D2}" type="slidenum">
              <a:rPr lang="lt-LT" smtClean="0"/>
              <a:pPr/>
              <a:t>‹#›</a:t>
            </a:fld>
            <a:endParaRPr lang="lt-LT"/>
          </a:p>
        </p:txBody>
      </p:sp>
    </p:spTree>
    <p:extLst>
      <p:ext uri="{BB962C8B-B14F-4D97-AF65-F5344CB8AC3E}">
        <p14:creationId xmlns:p14="http://schemas.microsoft.com/office/powerpoint/2010/main" xmlns="" val="536381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lt-LT" smtClean="0"/>
              <a:t>Spustelėję redag. ruoš. pavad. stilių</a:t>
            </a:r>
            <a:endParaRPr lang="lt-LT"/>
          </a:p>
        </p:txBody>
      </p:sp>
      <p:sp>
        <p:nvSpPr>
          <p:cNvPr id="3" name="Teksto vietos rezervavimo ženklas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CF189F-2A4C-42CB-89B9-2A4BC0EBACED}" type="datetimeFigureOut">
              <a:rPr lang="lt-LT" smtClean="0"/>
              <a:pPr/>
              <a:t>2015.07.09</a:t>
            </a:fld>
            <a:endParaRPr lang="lt-LT"/>
          </a:p>
        </p:txBody>
      </p:sp>
      <p:sp>
        <p:nvSpPr>
          <p:cNvPr id="5" name="Poraštės vietos rezervavimo ženklas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kaidrės numerio vietos rezervavimo ženklas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ED8DDA-318D-4781-BB71-9DF9A4AEB3D2}" type="slidenum">
              <a:rPr lang="lt-LT" smtClean="0"/>
              <a:pPr/>
              <a:t>‹#›</a:t>
            </a:fld>
            <a:endParaRPr lang="lt-LT"/>
          </a:p>
        </p:txBody>
      </p:sp>
    </p:spTree>
    <p:extLst>
      <p:ext uri="{BB962C8B-B14F-4D97-AF65-F5344CB8AC3E}">
        <p14:creationId xmlns:p14="http://schemas.microsoft.com/office/powerpoint/2010/main" xmlns="" val="14391686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ctrTitle"/>
          </p:nvPr>
        </p:nvSpPr>
        <p:spPr>
          <a:xfrm>
            <a:off x="827584" y="404664"/>
            <a:ext cx="7772400" cy="1470025"/>
          </a:xfrm>
        </p:spPr>
        <p:txBody>
          <a:bodyPr/>
          <a:lstStyle/>
          <a:p>
            <a:r>
              <a:rPr lang="nl-BE" dirty="0"/>
              <a:t>Journal Comenius Italie</a:t>
            </a:r>
            <a:endParaRPr lang="lt-LT" dirty="0"/>
          </a:p>
        </p:txBody>
      </p:sp>
      <p:sp>
        <p:nvSpPr>
          <p:cNvPr id="3" name="Antrinis pavadinimas 2"/>
          <p:cNvSpPr>
            <a:spLocks noGrp="1"/>
          </p:cNvSpPr>
          <p:nvPr>
            <p:ph type="subTitle" idx="1"/>
          </p:nvPr>
        </p:nvSpPr>
        <p:spPr>
          <a:xfrm>
            <a:off x="1547664" y="1628800"/>
            <a:ext cx="6296744" cy="432048"/>
          </a:xfrm>
        </p:spPr>
        <p:txBody>
          <a:bodyPr>
            <a:normAutofit lnSpcReduction="10000"/>
          </a:bodyPr>
          <a:lstStyle/>
          <a:p>
            <a:r>
              <a:rPr lang="nl-BE" sz="2400" dirty="0">
                <a:solidFill>
                  <a:schemeClr val="tx1"/>
                </a:solidFill>
              </a:rPr>
              <a:t>20 avril 2015 – 24 avril 2015</a:t>
            </a:r>
            <a:endParaRPr lang="lt-LT" sz="2400" dirty="0">
              <a:solidFill>
                <a:schemeClr val="tx1"/>
              </a:solidFill>
            </a:endParaRPr>
          </a:p>
        </p:txBody>
      </p:sp>
      <p:pic>
        <p:nvPicPr>
          <p:cNvPr id="4" name="Picture 3"/>
          <p:cNvPicPr>
            <a:picLocks noChangeAspect="1"/>
          </p:cNvPicPr>
          <p:nvPr/>
        </p:nvPicPr>
        <p:blipFill>
          <a:blip r:embed="rId2" cstate="print"/>
          <a:stretch>
            <a:fillRect/>
          </a:stretch>
        </p:blipFill>
        <p:spPr>
          <a:xfrm>
            <a:off x="1187624" y="2060848"/>
            <a:ext cx="6840760" cy="4797152"/>
          </a:xfrm>
          <a:prstGeom prst="rect">
            <a:avLst/>
          </a:prstGeom>
        </p:spPr>
      </p:pic>
    </p:spTree>
    <p:extLst>
      <p:ext uri="{BB962C8B-B14F-4D97-AF65-F5344CB8AC3E}">
        <p14:creationId xmlns:p14="http://schemas.microsoft.com/office/powerpoint/2010/main" xmlns="" val="1873249215"/>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fontScale="90000"/>
          </a:bodyPr>
          <a:lstStyle/>
          <a:p>
            <a:r>
              <a:rPr lang="nl-BE" b="1" i="1" dirty="0"/>
              <a:t>Lundi, 20 avril, 2015</a:t>
            </a:r>
            <a:r>
              <a:rPr lang="lt-LT" dirty="0"/>
              <a:t/>
            </a:r>
            <a:br>
              <a:rPr lang="lt-LT" dirty="0"/>
            </a:br>
            <a:endParaRPr lang="lt-LT" dirty="0"/>
          </a:p>
        </p:txBody>
      </p:sp>
      <p:sp>
        <p:nvSpPr>
          <p:cNvPr id="3" name="Turinio vietos rezervavimo ženklas 2"/>
          <p:cNvSpPr>
            <a:spLocks noGrp="1"/>
          </p:cNvSpPr>
          <p:nvPr>
            <p:ph idx="1"/>
          </p:nvPr>
        </p:nvSpPr>
        <p:spPr>
          <a:xfrm>
            <a:off x="457200" y="980728"/>
            <a:ext cx="8229600" cy="5145435"/>
          </a:xfrm>
        </p:spPr>
        <p:txBody>
          <a:bodyPr>
            <a:normAutofit/>
          </a:bodyPr>
          <a:lstStyle/>
          <a:p>
            <a:r>
              <a:rPr lang="nl-BE" sz="2400" dirty="0"/>
              <a:t>Nous sommes arrivés étape par étape à l'école de Ceparana parce que certains ont été perdus dans cette belle région montagneuse. </a:t>
            </a:r>
            <a:endParaRPr lang="nl-BE" sz="2400" dirty="0" smtClean="0"/>
          </a:p>
          <a:p>
            <a:r>
              <a:rPr lang="nl-BE" sz="2400" dirty="0" smtClean="0"/>
              <a:t>Nous </a:t>
            </a:r>
            <a:r>
              <a:rPr lang="nl-BE" sz="2400" dirty="0"/>
              <a:t>avons été reçus dans la salle de gym où tous les élèves chantaient l'hymne national italien à pleins poumons. </a:t>
            </a:r>
            <a:endParaRPr lang="nl-BE" sz="2400" dirty="0" smtClean="0"/>
          </a:p>
          <a:p>
            <a:r>
              <a:rPr lang="nl-BE" sz="2400" dirty="0" smtClean="0"/>
              <a:t>Ensuite </a:t>
            </a:r>
            <a:r>
              <a:rPr lang="nl-BE" sz="2400" dirty="0"/>
              <a:t>il y a eu notre première réunion et nous avons obtenu une tournée à travers le bâtiment. Nous avons visité en particulier la partie où était le primaire et la maternelle.</a:t>
            </a:r>
            <a:endParaRPr lang="lt-LT" sz="2400" dirty="0"/>
          </a:p>
          <a:p>
            <a:pPr marL="0" indent="0">
              <a:buNone/>
            </a:pPr>
            <a:endParaRPr lang="lt-LT"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xmlns=""/>
              </a:ext>
            </a:extLst>
          </a:blip>
          <a:srcRect t="25106"/>
          <a:stretch/>
        </p:blipFill>
        <p:spPr>
          <a:xfrm>
            <a:off x="909637" y="4365104"/>
            <a:ext cx="3459779" cy="1944216"/>
          </a:xfrm>
          <a:prstGeom prst="rect">
            <a:avLst/>
          </a:prstGeom>
        </p:spPr>
      </p:pic>
      <p:pic>
        <p:nvPicPr>
          <p:cNvPr id="5" name="Picture 4"/>
          <p:cNvPicPr>
            <a:picLocks noChangeAspect="1"/>
          </p:cNvPicPr>
          <p:nvPr/>
        </p:nvPicPr>
        <p:blipFill rotWithShape="1">
          <a:blip r:embed="rId3" cstate="print"/>
          <a:srcRect t="34277" r="10676" b="5453"/>
          <a:stretch/>
        </p:blipFill>
        <p:spPr>
          <a:xfrm>
            <a:off x="4490206" y="4365104"/>
            <a:ext cx="3840270" cy="1944216"/>
          </a:xfrm>
          <a:prstGeom prst="rect">
            <a:avLst/>
          </a:prstGeom>
        </p:spPr>
      </p:pic>
    </p:spTree>
    <p:extLst>
      <p:ext uri="{BB962C8B-B14F-4D97-AF65-F5344CB8AC3E}">
        <p14:creationId xmlns:p14="http://schemas.microsoft.com/office/powerpoint/2010/main" xmlns="" val="117784741"/>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457200" y="332656"/>
            <a:ext cx="8229600" cy="6264696"/>
          </a:xfrm>
        </p:spPr>
        <p:txBody>
          <a:bodyPr>
            <a:normAutofit/>
          </a:bodyPr>
          <a:lstStyle/>
          <a:p>
            <a:pPr marL="0" indent="0">
              <a:buNone/>
            </a:pPr>
            <a:r>
              <a:rPr lang="nl-BE" dirty="0" smtClean="0"/>
              <a:t>Après le déjeuner, nous avons d'abord visité un certain nombre de choses à Ceparana avant de se retirer dans les montagnes direction Bolano. </a:t>
            </a:r>
          </a:p>
          <a:p>
            <a:pPr marL="0" indent="0">
              <a:buNone/>
            </a:pPr>
            <a:r>
              <a:rPr lang="nl-BE" dirty="0" smtClean="0"/>
              <a:t>Dans ce beau village nous avons d'abord eu une visite dans les rues pittoresques.</a:t>
            </a:r>
          </a:p>
          <a:p>
            <a:pPr marL="0" indent="0">
              <a:buNone/>
            </a:pPr>
            <a:r>
              <a:rPr lang="nl-BE" dirty="0" smtClean="0"/>
              <a:t> Ensuite, nous avons été reçus par le maire et certains de ses employés. </a:t>
            </a:r>
          </a:p>
          <a:p>
            <a:endParaRPr lang="lt-LT" dirty="0"/>
          </a:p>
        </p:txBody>
      </p:sp>
      <p:pic>
        <p:nvPicPr>
          <p:cNvPr id="2" name="Picture 1"/>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1043608" y="4097005"/>
            <a:ext cx="1656184" cy="2206865"/>
          </a:xfrm>
          <a:prstGeom prst="rect">
            <a:avLst/>
          </a:prstGeom>
        </p:spPr>
      </p:pic>
      <p:pic>
        <p:nvPicPr>
          <p:cNvPr id="4" name="Picture 3"/>
          <p:cNvPicPr>
            <a:picLocks noChangeAspect="1"/>
          </p:cNvPicPr>
          <p:nvPr/>
        </p:nvPicPr>
        <p:blipFill rotWithShape="1">
          <a:blip r:embed="rId3" cstate="print"/>
          <a:srcRect l="10658" b="3194"/>
          <a:stretch/>
        </p:blipFill>
        <p:spPr>
          <a:xfrm>
            <a:off x="2935752" y="4147598"/>
            <a:ext cx="2654575" cy="2156272"/>
          </a:xfrm>
          <a:prstGeom prst="rect">
            <a:avLst/>
          </a:prstGeom>
        </p:spPr>
      </p:pic>
      <p:pic>
        <p:nvPicPr>
          <p:cNvPr id="5" name="Picture 4"/>
          <p:cNvPicPr>
            <a:picLocks noChangeAspect="1"/>
          </p:cNvPicPr>
          <p:nvPr/>
        </p:nvPicPr>
        <p:blipFill rotWithShape="1">
          <a:blip r:embed="rId4" cstate="email">
            <a:extLst>
              <a:ext uri="{28A0092B-C50C-407E-A947-70E740481C1C}">
                <a14:useLocalDpi xmlns:a14="http://schemas.microsoft.com/office/drawing/2010/main" xmlns=""/>
              </a:ext>
            </a:extLst>
          </a:blip>
          <a:srcRect l="8532" t="18796" b="6031"/>
          <a:stretch/>
        </p:blipFill>
        <p:spPr>
          <a:xfrm>
            <a:off x="5668703" y="4287646"/>
            <a:ext cx="3272539" cy="2016224"/>
          </a:xfrm>
          <a:prstGeom prst="rect">
            <a:avLst/>
          </a:prstGeom>
        </p:spPr>
      </p:pic>
    </p:spTree>
    <p:extLst>
      <p:ext uri="{BB962C8B-B14F-4D97-AF65-F5344CB8AC3E}">
        <p14:creationId xmlns:p14="http://schemas.microsoft.com/office/powerpoint/2010/main" xmlns="" val="2629569408"/>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fontScale="90000"/>
          </a:bodyPr>
          <a:lstStyle/>
          <a:p>
            <a:r>
              <a:rPr lang="nl-BE" b="1" i="1" dirty="0"/>
              <a:t>Mardi, 21 avril, 2015</a:t>
            </a:r>
            <a:r>
              <a:rPr lang="lt-LT" dirty="0"/>
              <a:t/>
            </a:r>
            <a:br>
              <a:rPr lang="lt-LT" dirty="0"/>
            </a:br>
            <a:endParaRPr lang="lt-LT" dirty="0"/>
          </a:p>
        </p:txBody>
      </p:sp>
      <p:sp>
        <p:nvSpPr>
          <p:cNvPr id="3" name="Turinio vietos rezervavimo ženklas 2"/>
          <p:cNvSpPr>
            <a:spLocks noGrp="1"/>
          </p:cNvSpPr>
          <p:nvPr>
            <p:ph idx="1"/>
          </p:nvPr>
        </p:nvSpPr>
        <p:spPr>
          <a:xfrm>
            <a:off x="457200" y="1124744"/>
            <a:ext cx="8229600" cy="5001419"/>
          </a:xfrm>
        </p:spPr>
        <p:txBody>
          <a:bodyPr>
            <a:normAutofit/>
          </a:bodyPr>
          <a:lstStyle/>
          <a:p>
            <a:pPr marL="0" indent="0">
              <a:buNone/>
            </a:pPr>
            <a:r>
              <a:rPr lang="nl-BE" sz="2400" dirty="0"/>
              <a:t>Tout le monde était présent à l'école où nous avons d'abord donné une brève explication du système éducatif italien. </a:t>
            </a:r>
            <a:endParaRPr lang="nl-BE" sz="2400" dirty="0" smtClean="0"/>
          </a:p>
          <a:p>
            <a:pPr marL="0" indent="0">
              <a:buNone/>
            </a:pPr>
            <a:r>
              <a:rPr lang="nl-BE" sz="2400" dirty="0" smtClean="0"/>
              <a:t>Ensuite </a:t>
            </a:r>
            <a:r>
              <a:rPr lang="nl-BE" sz="2400" dirty="0"/>
              <a:t>ce fut le tour de chaque pays de présenter un plat typique. De cette façon, nous avons également appris quelques mots en différentes langues. Cet échange a été suivie par une activité pratique. Nous avons fait tout le pesto frais, un plat typique de la région</a:t>
            </a:r>
            <a:r>
              <a:rPr lang="nl-BE" dirty="0" smtClean="0"/>
              <a:t>.</a:t>
            </a:r>
            <a:endParaRPr lang="lt-LT"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xmlns=""/>
              </a:ext>
            </a:extLst>
          </a:blip>
          <a:srcRect t="10286" r="10658" b="3193"/>
          <a:stretch/>
        </p:blipFill>
        <p:spPr>
          <a:xfrm>
            <a:off x="683568" y="4221088"/>
            <a:ext cx="2954089" cy="2144607"/>
          </a:xfrm>
          <a:prstGeom prst="rect">
            <a:avLst/>
          </a:prstGeom>
        </p:spPr>
      </p:pic>
      <p:pic>
        <p:nvPicPr>
          <p:cNvPr id="6" name="Picture 5"/>
          <p:cNvPicPr>
            <a:picLocks noChangeAspect="1"/>
          </p:cNvPicPr>
          <p:nvPr/>
        </p:nvPicPr>
        <p:blipFill rotWithShape="1">
          <a:blip r:embed="rId3" cstate="email">
            <a:extLst>
              <a:ext uri="{28A0092B-C50C-407E-A947-70E740481C1C}">
                <a14:useLocalDpi xmlns:a14="http://schemas.microsoft.com/office/drawing/2010/main" xmlns=""/>
              </a:ext>
            </a:extLst>
          </a:blip>
          <a:srcRect t="4611" b="7450"/>
          <a:stretch/>
        </p:blipFill>
        <p:spPr>
          <a:xfrm>
            <a:off x="3864025" y="4032400"/>
            <a:ext cx="1977008" cy="2316626"/>
          </a:xfrm>
          <a:prstGeom prst="rect">
            <a:avLst/>
          </a:prstGeom>
        </p:spPr>
      </p:pic>
      <p:pic>
        <p:nvPicPr>
          <p:cNvPr id="7" name="Picture 6"/>
          <p:cNvPicPr>
            <a:picLocks noChangeAspect="1"/>
          </p:cNvPicPr>
          <p:nvPr/>
        </p:nvPicPr>
        <p:blipFill rotWithShape="1">
          <a:blip r:embed="rId4" cstate="email">
            <a:extLst>
              <a:ext uri="{28A0092B-C50C-407E-A947-70E740481C1C}">
                <a14:useLocalDpi xmlns:a14="http://schemas.microsoft.com/office/drawing/2010/main" xmlns=""/>
              </a:ext>
            </a:extLst>
          </a:blip>
          <a:srcRect l="22355" t="13122"/>
          <a:stretch/>
        </p:blipFill>
        <p:spPr>
          <a:xfrm>
            <a:off x="5956053" y="4114255"/>
            <a:ext cx="2664296" cy="2234771"/>
          </a:xfrm>
          <a:prstGeom prst="rect">
            <a:avLst/>
          </a:prstGeom>
        </p:spPr>
      </p:pic>
    </p:spTree>
    <p:extLst>
      <p:ext uri="{BB962C8B-B14F-4D97-AF65-F5344CB8AC3E}">
        <p14:creationId xmlns:p14="http://schemas.microsoft.com/office/powerpoint/2010/main" xmlns="" val="762099680"/>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457200" y="188640"/>
            <a:ext cx="8229600" cy="6408712"/>
          </a:xfrm>
        </p:spPr>
        <p:txBody>
          <a:bodyPr>
            <a:normAutofit/>
          </a:bodyPr>
          <a:lstStyle/>
          <a:p>
            <a:r>
              <a:rPr lang="nl-BE" sz="2800" dirty="0" smtClean="0"/>
              <a:t>Après le déjeuner à l'école, nous sommes tous allés en train à deux des cinq villages de la "Cinque Terre", un beau morceau de la nature à la mer qui est inclus dans la liste du Patrimoine mondial de l'UNESCO. Tout le monde a exploré les villages et leurs environs à leur manière.</a:t>
            </a:r>
            <a:endParaRPr lang="lt-LT" sz="2800" dirty="0" smtClean="0"/>
          </a:p>
          <a:p>
            <a:r>
              <a:rPr lang="nl-BE" sz="2800" dirty="0" smtClean="0"/>
              <a:t>Après la visite de ce lieu magnifique, nous avons eu un dîner dans un restaurant chaleureux à La Spezia lui-même.</a:t>
            </a:r>
            <a:endParaRPr lang="lt-LT" sz="2800" dirty="0" smtClean="0"/>
          </a:p>
          <a:p>
            <a:endParaRPr lang="lt-LT" dirty="0"/>
          </a:p>
        </p:txBody>
      </p:sp>
      <p:pic>
        <p:nvPicPr>
          <p:cNvPr id="2" name="Picture 1"/>
          <p:cNvPicPr>
            <a:picLocks noChangeAspect="1"/>
          </p:cNvPicPr>
          <p:nvPr/>
        </p:nvPicPr>
        <p:blipFill>
          <a:blip r:embed="rId2" cstate="print"/>
          <a:stretch>
            <a:fillRect/>
          </a:stretch>
        </p:blipFill>
        <p:spPr>
          <a:xfrm>
            <a:off x="1043608" y="4276183"/>
            <a:ext cx="3096344" cy="2321169"/>
          </a:xfrm>
          <a:prstGeom prst="rect">
            <a:avLst/>
          </a:prstGeom>
        </p:spPr>
      </p:pic>
      <p:pic>
        <p:nvPicPr>
          <p:cNvPr id="4" name="Picture 3"/>
          <p:cNvPicPr>
            <a:picLocks noChangeAspect="1"/>
          </p:cNvPicPr>
          <p:nvPr/>
        </p:nvPicPr>
        <p:blipFill rotWithShape="1">
          <a:blip r:embed="rId3" cstate="email">
            <a:extLst>
              <a:ext uri="{28A0092B-C50C-407E-A947-70E740481C1C}">
                <a14:useLocalDpi xmlns:a14="http://schemas.microsoft.com/office/drawing/2010/main" xmlns=""/>
              </a:ext>
            </a:extLst>
          </a:blip>
          <a:srcRect l="3216" b="7449"/>
          <a:stretch/>
        </p:blipFill>
        <p:spPr>
          <a:xfrm>
            <a:off x="4427984" y="3964748"/>
            <a:ext cx="3672408" cy="2632604"/>
          </a:xfrm>
          <a:prstGeom prst="rect">
            <a:avLst/>
          </a:prstGeom>
        </p:spPr>
      </p:pic>
    </p:spTree>
    <p:extLst>
      <p:ext uri="{BB962C8B-B14F-4D97-AF65-F5344CB8AC3E}">
        <p14:creationId xmlns:p14="http://schemas.microsoft.com/office/powerpoint/2010/main" xmlns="" val="3436184596"/>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fontScale="90000"/>
          </a:bodyPr>
          <a:lstStyle/>
          <a:p>
            <a:r>
              <a:rPr lang="nl-BE" b="1" i="1" dirty="0"/>
              <a:t>Mercredi, 22 avril, 2015</a:t>
            </a:r>
            <a:r>
              <a:rPr lang="lt-LT" dirty="0"/>
              <a:t/>
            </a:r>
            <a:br>
              <a:rPr lang="lt-LT" dirty="0"/>
            </a:br>
            <a:endParaRPr lang="lt-LT" dirty="0"/>
          </a:p>
        </p:txBody>
      </p:sp>
      <p:sp>
        <p:nvSpPr>
          <p:cNvPr id="3" name="Turinio vietos rezervavimo ženklas 2"/>
          <p:cNvSpPr>
            <a:spLocks noGrp="1"/>
          </p:cNvSpPr>
          <p:nvPr>
            <p:ph idx="1"/>
          </p:nvPr>
        </p:nvSpPr>
        <p:spPr>
          <a:xfrm>
            <a:off x="457200" y="980729"/>
            <a:ext cx="8229600" cy="3096344"/>
          </a:xfrm>
        </p:spPr>
        <p:txBody>
          <a:bodyPr>
            <a:normAutofit/>
          </a:bodyPr>
          <a:lstStyle/>
          <a:p>
            <a:r>
              <a:rPr lang="nl-BE" sz="2400" dirty="0"/>
              <a:t>Le mercredi matin, nous avons eu d'abord quelques observations en classe et des activités en classe sur le programme. </a:t>
            </a:r>
            <a:endParaRPr lang="nl-BE" sz="2400" dirty="0" smtClean="0"/>
          </a:p>
          <a:p>
            <a:r>
              <a:rPr lang="nl-BE" sz="2400" dirty="0" smtClean="0"/>
              <a:t>Après </a:t>
            </a:r>
            <a:r>
              <a:rPr lang="nl-BE" sz="2400" dirty="0"/>
              <a:t>un déjeuner typique "Pizza e farinata" nous avons visité deux musées à La Spezia, le premier musée archéologique historique dans le château de Saint-George et plus tard, le Musée Amedeo Lia. Ensuite tout le monde a du temps libre à La Spezia lui-même</a:t>
            </a:r>
            <a:r>
              <a:rPr lang="nl-BE" sz="2400" dirty="0" smtClean="0"/>
              <a:t>.</a:t>
            </a:r>
            <a:endParaRPr lang="lt-LT" sz="2400" dirty="0" smtClean="0"/>
          </a:p>
          <a:p>
            <a:endParaRPr lang="lt-LT" sz="2400" dirty="0"/>
          </a:p>
          <a:p>
            <a:endParaRPr lang="lt-LT" dirty="0"/>
          </a:p>
        </p:txBody>
      </p:sp>
      <p:pic>
        <p:nvPicPr>
          <p:cNvPr id="8" name="Paveikslėlis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49898" y="4077072"/>
            <a:ext cx="4490280" cy="2520280"/>
          </a:xfrm>
          <a:prstGeom prst="rect">
            <a:avLst/>
          </a:prstGeom>
        </p:spPr>
      </p:pic>
      <p:pic>
        <p:nvPicPr>
          <p:cNvPr id="10" name="Picture 2" descr="C:\Users\Intel\Desktop\gvadelupe\italija\IMG_2336.JPG"/>
          <p:cNvPicPr>
            <a:picLocks noChangeAspect="1" noChangeArrowheads="1"/>
          </p:cNvPicPr>
          <p:nvPr/>
        </p:nvPicPr>
        <p:blipFill>
          <a:blip r:embed="rId3" cstate="print"/>
          <a:srcRect/>
          <a:stretch>
            <a:fillRect/>
          </a:stretch>
        </p:blipFill>
        <p:spPr bwMode="auto">
          <a:xfrm>
            <a:off x="4716016" y="3789040"/>
            <a:ext cx="4176464" cy="2847836"/>
          </a:xfrm>
          <a:prstGeom prst="rect">
            <a:avLst/>
          </a:prstGeom>
          <a:noFill/>
        </p:spPr>
      </p:pic>
    </p:spTree>
    <p:extLst>
      <p:ext uri="{BB962C8B-B14F-4D97-AF65-F5344CB8AC3E}">
        <p14:creationId xmlns:p14="http://schemas.microsoft.com/office/powerpoint/2010/main" xmlns="" val="3473576742"/>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611560" y="404665"/>
            <a:ext cx="8075240" cy="2448271"/>
          </a:xfrm>
        </p:spPr>
        <p:txBody>
          <a:bodyPr/>
          <a:lstStyle/>
          <a:p>
            <a:r>
              <a:rPr lang="nl-BE" sz="2800" dirty="0"/>
              <a:t>Dans la soirée, nous sommes allés vers Sarzana, une jolie ville médiévale qui se trouve sur la frontière entre la Ligurie et la Toscane. </a:t>
            </a:r>
            <a:endParaRPr lang="nl-BE" sz="2800" dirty="0" smtClean="0"/>
          </a:p>
          <a:p>
            <a:r>
              <a:rPr lang="nl-BE" sz="2800" dirty="0" smtClean="0"/>
              <a:t>Après </a:t>
            </a:r>
            <a:r>
              <a:rPr lang="nl-BE" sz="2800" dirty="0"/>
              <a:t>une courte marche nous étions là à nouveau pour déguster des spécialités italiennes</a:t>
            </a:r>
            <a:r>
              <a:rPr lang="nl-BE" sz="2800" dirty="0" smtClean="0"/>
              <a:t>.</a:t>
            </a:r>
            <a:endParaRPr lang="lt-LT"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xmlns="" val="0"/>
              </a:ext>
            </a:extLst>
          </a:blip>
          <a:srcRect b="14555"/>
          <a:stretch/>
        </p:blipFill>
        <p:spPr>
          <a:xfrm>
            <a:off x="5066570" y="3501008"/>
            <a:ext cx="4077430" cy="2609608"/>
          </a:xfrm>
          <a:prstGeom prst="rect">
            <a:avLst/>
          </a:prstGeom>
        </p:spPr>
      </p:pic>
      <p:pic>
        <p:nvPicPr>
          <p:cNvPr id="5" name="Picture 2" descr="C:\Users\Intel\Desktop\gvadelupe\italija\IMG_2361.JPG"/>
          <p:cNvPicPr>
            <a:picLocks noChangeAspect="1" noChangeArrowheads="1"/>
          </p:cNvPicPr>
          <p:nvPr/>
        </p:nvPicPr>
        <p:blipFill>
          <a:blip r:embed="rId3" cstate="print"/>
          <a:srcRect/>
          <a:stretch>
            <a:fillRect/>
          </a:stretch>
        </p:blipFill>
        <p:spPr bwMode="auto">
          <a:xfrm>
            <a:off x="395536" y="3140968"/>
            <a:ext cx="4729907" cy="3549070"/>
          </a:xfrm>
          <a:prstGeom prst="rect">
            <a:avLst/>
          </a:prstGeom>
          <a:noFill/>
        </p:spPr>
      </p:pic>
    </p:spTree>
    <p:extLst>
      <p:ext uri="{BB962C8B-B14F-4D97-AF65-F5344CB8AC3E}">
        <p14:creationId xmlns:p14="http://schemas.microsoft.com/office/powerpoint/2010/main" xmlns="" val="4023597340"/>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fontScale="90000"/>
          </a:bodyPr>
          <a:lstStyle/>
          <a:p>
            <a:r>
              <a:rPr lang="nl-BE" b="1" i="1" dirty="0"/>
              <a:t>Jeudi, 23 avril, 2015</a:t>
            </a:r>
            <a:r>
              <a:rPr lang="lt-LT" dirty="0"/>
              <a:t/>
            </a:r>
            <a:br>
              <a:rPr lang="lt-LT" dirty="0"/>
            </a:br>
            <a:endParaRPr lang="lt-LT" dirty="0"/>
          </a:p>
        </p:txBody>
      </p:sp>
      <p:sp>
        <p:nvSpPr>
          <p:cNvPr id="3" name="Turinio vietos rezervavimo ženklas 2"/>
          <p:cNvSpPr>
            <a:spLocks noGrp="1"/>
          </p:cNvSpPr>
          <p:nvPr>
            <p:ph idx="1"/>
          </p:nvPr>
        </p:nvSpPr>
        <p:spPr>
          <a:xfrm>
            <a:off x="457200" y="980729"/>
            <a:ext cx="8229600" cy="3888432"/>
          </a:xfrm>
        </p:spPr>
        <p:txBody>
          <a:bodyPr>
            <a:normAutofit fontScale="70000" lnSpcReduction="20000"/>
          </a:bodyPr>
          <a:lstStyle/>
          <a:p>
            <a:r>
              <a:rPr lang="nl-BE" sz="3100" dirty="0"/>
              <a:t>Le jeudi il y avait une excursion d'une journée en bateau à Porto Venere sur le programme. Nous sommes partis pour une excursion en bateau d'une demi-heure d'accoster dans un petit port. Nous avons d'abord visité ensemble le charmant village de bord de mer pour obtenir puis retour sur le bateau pour un voyage autour des trois îles situées à proximité. Une heure plus tard nous avons amarré retour à Porto Venere où nous avons apprécié un pique-nique ensemble sur la place du village. </a:t>
            </a:r>
            <a:endParaRPr lang="nl-BE" sz="3100" dirty="0" smtClean="0"/>
          </a:p>
          <a:p>
            <a:r>
              <a:rPr lang="nl-BE" sz="3100" dirty="0" smtClean="0"/>
              <a:t>Après </a:t>
            </a:r>
            <a:r>
              <a:rPr lang="nl-BE" sz="3100" dirty="0"/>
              <a:t>peu de temps libre nous sommes retournés à La Spezia, où nous avons préparé pour le dernier souper ensemble. Il était un dîner élaboré suivi par certains ambiance grâce à karaoké et chanter.</a:t>
            </a:r>
            <a:endParaRPr lang="lt-LT" sz="3100" dirty="0"/>
          </a:p>
          <a:p>
            <a:endParaRPr lang="lt-LT"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907704" y="4149080"/>
            <a:ext cx="3072341" cy="2304256"/>
          </a:xfrm>
          <a:prstGeom prst="rect">
            <a:avLst/>
          </a:prstGeom>
        </p:spPr>
      </p:pic>
      <p:pic>
        <p:nvPicPr>
          <p:cNvPr id="5" name="Picture 4"/>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a:xfrm>
            <a:off x="5148064" y="4186641"/>
            <a:ext cx="3168352" cy="2253584"/>
          </a:xfrm>
          <a:prstGeom prst="rect">
            <a:avLst/>
          </a:prstGeom>
        </p:spPr>
      </p:pic>
    </p:spTree>
    <p:extLst>
      <p:ext uri="{BB962C8B-B14F-4D97-AF65-F5344CB8AC3E}">
        <p14:creationId xmlns:p14="http://schemas.microsoft.com/office/powerpoint/2010/main" xmlns="" val="1303376593"/>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fontScale="90000"/>
          </a:bodyPr>
          <a:lstStyle/>
          <a:p>
            <a:r>
              <a:rPr lang="nl-BE" b="1" i="1" dirty="0"/>
              <a:t> </a:t>
            </a:r>
            <a:r>
              <a:rPr lang="lt-LT" dirty="0"/>
              <a:t/>
            </a:r>
            <a:br>
              <a:rPr lang="lt-LT" dirty="0"/>
            </a:br>
            <a:r>
              <a:rPr lang="nl-BE" b="1" i="1" dirty="0"/>
              <a:t>Vendredi, 24 avril, 2015</a:t>
            </a:r>
            <a:r>
              <a:rPr lang="lt-LT" dirty="0"/>
              <a:t/>
            </a:r>
            <a:br>
              <a:rPr lang="lt-LT" dirty="0"/>
            </a:br>
            <a:endParaRPr lang="lt-LT" dirty="0"/>
          </a:p>
        </p:txBody>
      </p:sp>
      <p:sp>
        <p:nvSpPr>
          <p:cNvPr id="3" name="Turinio vietos rezervavimo ženklas 2"/>
          <p:cNvSpPr>
            <a:spLocks noGrp="1"/>
          </p:cNvSpPr>
          <p:nvPr>
            <p:ph idx="1"/>
          </p:nvPr>
        </p:nvSpPr>
        <p:spPr>
          <a:xfrm>
            <a:off x="467544" y="1268760"/>
            <a:ext cx="8229600" cy="1252735"/>
          </a:xfrm>
        </p:spPr>
        <p:txBody>
          <a:bodyPr>
            <a:normAutofit fontScale="85000" lnSpcReduction="10000"/>
          </a:bodyPr>
          <a:lstStyle/>
          <a:p>
            <a:pPr marL="0" indent="0">
              <a:buNone/>
            </a:pPr>
            <a:r>
              <a:rPr lang="nl-BE" dirty="0" smtClean="0"/>
              <a:t>Le </a:t>
            </a:r>
            <a:r>
              <a:rPr lang="nl-BE" dirty="0"/>
              <a:t>vendredi matin, certains étaient toujours en cours à l'école pour des visites de classe et observations tandis que d'autres se préparaient pour partir déjà à l'aéroport.</a:t>
            </a:r>
            <a:endParaRPr lang="lt-LT" dirty="0"/>
          </a:p>
          <a:p>
            <a:endParaRPr lang="lt-LT" dirty="0"/>
          </a:p>
        </p:txBody>
      </p:sp>
      <p:pic>
        <p:nvPicPr>
          <p:cNvPr id="4" name="Picture 2" descr="C:\Users\Intel\Desktop\gvadelupe\italija\IMG_2353.JPG"/>
          <p:cNvPicPr>
            <a:picLocks noChangeAspect="1" noChangeArrowheads="1"/>
          </p:cNvPicPr>
          <p:nvPr/>
        </p:nvPicPr>
        <p:blipFill>
          <a:blip r:embed="rId2" cstate="print"/>
          <a:srcRect/>
          <a:stretch>
            <a:fillRect/>
          </a:stretch>
        </p:blipFill>
        <p:spPr bwMode="auto">
          <a:xfrm>
            <a:off x="1619672" y="2492896"/>
            <a:ext cx="6287842" cy="4365104"/>
          </a:xfrm>
          <a:prstGeom prst="rect">
            <a:avLst/>
          </a:prstGeom>
          <a:noFill/>
        </p:spPr>
      </p:pic>
    </p:spTree>
    <p:extLst>
      <p:ext uri="{BB962C8B-B14F-4D97-AF65-F5344CB8AC3E}">
        <p14:creationId xmlns:p14="http://schemas.microsoft.com/office/powerpoint/2010/main" xmlns="" val="3838266221"/>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TotalTime>
  <Words>587</Words>
  <Application>Microsoft Office PowerPoint</Application>
  <PresentationFormat>Demonstracija ekrane (4:3)</PresentationFormat>
  <Paragraphs>24</Paragraphs>
  <Slides>9</Slides>
  <Notes>0</Notes>
  <HiddenSlides>0</HiddenSlides>
  <MMClips>0</MMClips>
  <ScaleCrop>false</ScaleCrop>
  <HeadingPairs>
    <vt:vector size="4" baseType="variant">
      <vt:variant>
        <vt:lpstr>Tema</vt:lpstr>
      </vt:variant>
      <vt:variant>
        <vt:i4>1</vt:i4>
      </vt:variant>
      <vt:variant>
        <vt:lpstr>Skaidrių pavadinimai</vt:lpstr>
      </vt:variant>
      <vt:variant>
        <vt:i4>9</vt:i4>
      </vt:variant>
    </vt:vector>
  </HeadingPairs>
  <TitlesOfParts>
    <vt:vector size="10" baseType="lpstr">
      <vt:lpstr>Office tema</vt:lpstr>
      <vt:lpstr>Journal Comenius Italie</vt:lpstr>
      <vt:lpstr>Lundi, 20 avril, 2015 </vt:lpstr>
      <vt:lpstr>Skaidrė 3</vt:lpstr>
      <vt:lpstr>Mardi, 21 avril, 2015 </vt:lpstr>
      <vt:lpstr>Skaidrė 5</vt:lpstr>
      <vt:lpstr>Mercredi, 22 avril, 2015 </vt:lpstr>
      <vt:lpstr>Skaidrė 7</vt:lpstr>
      <vt:lpstr>Jeudi, 23 avril, 2015 </vt:lpstr>
      <vt:lpstr>  Vendredi, 24 avril, 2015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Journal Comenius Italie</dc:title>
  <dc:creator>Vartotojas</dc:creator>
  <cp:lastModifiedBy>Intel</cp:lastModifiedBy>
  <cp:revision>12</cp:revision>
  <dcterms:created xsi:type="dcterms:W3CDTF">2015-06-28T08:37:40Z</dcterms:created>
  <dcterms:modified xsi:type="dcterms:W3CDTF">2015-07-09T12:18:00Z</dcterms:modified>
</cp:coreProperties>
</file>