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  <p:sldId id="263" r:id="rId9"/>
    <p:sldId id="262" r:id="rId10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Spustelėję redag. ruoš. paantrš. stilių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3AEB-2F42-47B4-99E7-861372D90346}" type="datetimeFigureOut">
              <a:rPr lang="lt-LT" smtClean="0"/>
              <a:pPr/>
              <a:t>2015.07.09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D324-01DE-4254-9FC0-0A9E171F1925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="" xmlns:p14="http://schemas.microsoft.com/office/powerpoint/2010/main" val="188661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3AEB-2F42-47B4-99E7-861372D90346}" type="datetimeFigureOut">
              <a:rPr lang="lt-LT" smtClean="0"/>
              <a:pPr/>
              <a:t>2015.07.09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D324-01DE-4254-9FC0-0A9E171F1925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="" xmlns:p14="http://schemas.microsoft.com/office/powerpoint/2010/main" val="2031253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3AEB-2F42-47B4-99E7-861372D90346}" type="datetimeFigureOut">
              <a:rPr lang="lt-LT" smtClean="0"/>
              <a:pPr/>
              <a:t>2015.07.09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D324-01DE-4254-9FC0-0A9E171F1925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="" xmlns:p14="http://schemas.microsoft.com/office/powerpoint/2010/main" val="402616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3AEB-2F42-47B4-99E7-861372D90346}" type="datetimeFigureOut">
              <a:rPr lang="lt-LT" smtClean="0"/>
              <a:pPr/>
              <a:t>2015.07.09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D324-01DE-4254-9FC0-0A9E171F1925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="" xmlns:p14="http://schemas.microsoft.com/office/powerpoint/2010/main" val="1462336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3AEB-2F42-47B4-99E7-861372D90346}" type="datetimeFigureOut">
              <a:rPr lang="lt-LT" smtClean="0"/>
              <a:pPr/>
              <a:t>2015.07.09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D324-01DE-4254-9FC0-0A9E171F1925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="" xmlns:p14="http://schemas.microsoft.com/office/powerpoint/2010/main" val="559209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3AEB-2F42-47B4-99E7-861372D90346}" type="datetimeFigureOut">
              <a:rPr lang="lt-LT" smtClean="0"/>
              <a:pPr/>
              <a:t>2015.07.09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D324-01DE-4254-9FC0-0A9E171F1925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="" xmlns:p14="http://schemas.microsoft.com/office/powerpoint/2010/main" val="2363554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3AEB-2F42-47B4-99E7-861372D90346}" type="datetimeFigureOut">
              <a:rPr lang="lt-LT" smtClean="0"/>
              <a:pPr/>
              <a:t>2015.07.09</a:t>
            </a:fld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D324-01DE-4254-9FC0-0A9E171F1925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="" xmlns:p14="http://schemas.microsoft.com/office/powerpoint/2010/main" val="269952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3AEB-2F42-47B4-99E7-861372D90346}" type="datetimeFigureOut">
              <a:rPr lang="lt-LT" smtClean="0"/>
              <a:pPr/>
              <a:t>2015.07.09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D324-01DE-4254-9FC0-0A9E171F1925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="" xmlns:p14="http://schemas.microsoft.com/office/powerpoint/2010/main" val="3897415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3AEB-2F42-47B4-99E7-861372D90346}" type="datetimeFigureOut">
              <a:rPr lang="lt-LT" smtClean="0"/>
              <a:pPr/>
              <a:t>2015.07.09</a:t>
            </a:fld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D324-01DE-4254-9FC0-0A9E171F1925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="" xmlns:p14="http://schemas.microsoft.com/office/powerpoint/2010/main" val="3808456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3AEB-2F42-47B4-99E7-861372D90346}" type="datetimeFigureOut">
              <a:rPr lang="lt-LT" smtClean="0"/>
              <a:pPr/>
              <a:t>2015.07.09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D324-01DE-4254-9FC0-0A9E171F1925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="" xmlns:p14="http://schemas.microsoft.com/office/powerpoint/2010/main" val="33104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3AEB-2F42-47B4-99E7-861372D90346}" type="datetimeFigureOut">
              <a:rPr lang="lt-LT" smtClean="0"/>
              <a:pPr/>
              <a:t>2015.07.09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D324-01DE-4254-9FC0-0A9E171F1925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="" xmlns:p14="http://schemas.microsoft.com/office/powerpoint/2010/main" val="2788053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83AEB-2F42-47B4-99E7-861372D90346}" type="datetimeFigureOut">
              <a:rPr lang="lt-LT" smtClean="0"/>
              <a:pPr/>
              <a:t>2015.07.09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DD324-01DE-4254-9FC0-0A9E171F1925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="" xmlns:p14="http://schemas.microsoft.com/office/powerpoint/2010/main" val="1598834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nl-BE" dirty="0"/>
              <a:t>Journal Comenius </a:t>
            </a:r>
            <a:r>
              <a:rPr lang="lt-LT" dirty="0" smtClean="0"/>
              <a:t/>
            </a:r>
            <a:br>
              <a:rPr lang="lt-LT" dirty="0" smtClean="0"/>
            </a:br>
            <a:r>
              <a:rPr lang="lt-LT" dirty="0" smtClean="0"/>
              <a:t>    </a:t>
            </a:r>
            <a:r>
              <a:rPr lang="nl-BE" b="1" dirty="0" smtClean="0"/>
              <a:t>Lituanie</a:t>
            </a:r>
            <a:r>
              <a:rPr lang="lt-LT" dirty="0"/>
              <a:t/>
            </a:r>
            <a:br>
              <a:rPr lang="lt-LT" dirty="0"/>
            </a:br>
            <a:endParaRPr lang="lt-LT" dirty="0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 smtClean="0">
                <a:solidFill>
                  <a:schemeClr val="tx1"/>
                </a:solidFill>
              </a:rPr>
              <a:t>2 juin 2014 </a:t>
            </a:r>
            <a:r>
              <a:rPr lang="nl-BE" dirty="0">
                <a:solidFill>
                  <a:schemeClr val="tx1"/>
                </a:solidFill>
              </a:rPr>
              <a:t>– 6</a:t>
            </a:r>
            <a:r>
              <a:rPr lang="nl-BE" dirty="0" smtClean="0">
                <a:solidFill>
                  <a:schemeClr val="tx1"/>
                </a:solidFill>
              </a:rPr>
              <a:t> juin </a:t>
            </a:r>
            <a:r>
              <a:rPr lang="nl-BE" dirty="0">
                <a:solidFill>
                  <a:schemeClr val="tx1"/>
                </a:solidFill>
              </a:rPr>
              <a:t>2014</a:t>
            </a:r>
            <a:endParaRPr lang="lt-LT" dirty="0">
              <a:solidFill>
                <a:schemeClr val="tx1"/>
              </a:solidFill>
            </a:endParaRPr>
          </a:p>
          <a:p>
            <a:pPr marL="514350" indent="-514350">
              <a:buAutoNum type="arabicPlain" startAt="2"/>
            </a:pPr>
            <a:endParaRPr lang="lt-LT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865437"/>
            <a:ext cx="1224136" cy="6400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14258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ačiakampis 3"/>
          <p:cNvSpPr/>
          <p:nvPr/>
        </p:nvSpPr>
        <p:spPr>
          <a:xfrm>
            <a:off x="683568" y="260648"/>
            <a:ext cx="77768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A</a:t>
            </a:r>
            <a:r>
              <a:rPr lang="lt-LT" sz="2400" dirty="0" smtClean="0"/>
              <a:t> </a:t>
            </a:r>
            <a:r>
              <a:rPr lang="lt-LT" sz="2400" dirty="0" err="1"/>
              <a:t>l`école</a:t>
            </a:r>
            <a:r>
              <a:rPr lang="lt-LT" sz="2400" dirty="0"/>
              <a:t> </a:t>
            </a:r>
            <a:r>
              <a:rPr lang="lt-LT" sz="2400" dirty="0" err="1"/>
              <a:t>maternelle</a:t>
            </a:r>
            <a:r>
              <a:rPr lang="lt-LT" sz="2400" dirty="0"/>
              <a:t> de Šeduva a </a:t>
            </a:r>
            <a:r>
              <a:rPr lang="lt-LT" sz="2400" dirty="0" err="1"/>
              <a:t>eu</a:t>
            </a:r>
            <a:r>
              <a:rPr lang="lt-LT" sz="2400" dirty="0"/>
              <a:t> </a:t>
            </a:r>
            <a:r>
              <a:rPr lang="lt-LT" sz="2400" dirty="0" err="1"/>
              <a:t>lieu</a:t>
            </a:r>
            <a:r>
              <a:rPr lang="lt-LT" sz="2400" dirty="0"/>
              <a:t> </a:t>
            </a:r>
            <a:r>
              <a:rPr lang="lt-LT" sz="2400" dirty="0" err="1"/>
              <a:t>une</a:t>
            </a:r>
            <a:r>
              <a:rPr lang="lt-LT" sz="2400" dirty="0"/>
              <a:t> </a:t>
            </a:r>
            <a:r>
              <a:rPr lang="lt-LT" sz="2400" dirty="0" err="1"/>
              <a:t>réunion</a:t>
            </a:r>
            <a:r>
              <a:rPr lang="lt-LT" sz="2400" dirty="0"/>
              <a:t> </a:t>
            </a:r>
            <a:r>
              <a:rPr lang="lt-LT" sz="2400" dirty="0" err="1"/>
              <a:t>des</a:t>
            </a:r>
            <a:r>
              <a:rPr lang="lt-LT" sz="2400" dirty="0"/>
              <a:t> </a:t>
            </a:r>
            <a:r>
              <a:rPr lang="lt-LT" sz="2400" dirty="0" err="1"/>
              <a:t>partenaires</a:t>
            </a:r>
            <a:r>
              <a:rPr lang="lt-LT" sz="2400" dirty="0"/>
              <a:t> du </a:t>
            </a:r>
            <a:r>
              <a:rPr lang="lt-LT" sz="2400" dirty="0" err="1"/>
              <a:t>projet</a:t>
            </a:r>
            <a:r>
              <a:rPr lang="lt-LT" sz="2400" dirty="0"/>
              <a:t> </a:t>
            </a:r>
            <a:r>
              <a:rPr lang="lt-LT" sz="2400" dirty="0" err="1"/>
              <a:t>Coménius</a:t>
            </a:r>
            <a:r>
              <a:rPr lang="lt-LT" sz="2400" dirty="0"/>
              <a:t> „ Les </a:t>
            </a:r>
            <a:r>
              <a:rPr lang="lt-LT" sz="2400" dirty="0" err="1"/>
              <a:t>jeux</a:t>
            </a:r>
            <a:r>
              <a:rPr lang="lt-LT" sz="2400" dirty="0"/>
              <a:t> </a:t>
            </a:r>
            <a:r>
              <a:rPr lang="lt-LT" sz="2400" dirty="0" err="1"/>
              <a:t>traditionnels</a:t>
            </a:r>
            <a:r>
              <a:rPr lang="lt-LT" sz="2400" dirty="0"/>
              <a:t>, les </a:t>
            </a:r>
            <a:r>
              <a:rPr lang="lt-LT" sz="2400" dirty="0" err="1"/>
              <a:t>légendes</a:t>
            </a:r>
            <a:r>
              <a:rPr lang="lt-LT" sz="2400" dirty="0"/>
              <a:t> et les </a:t>
            </a:r>
            <a:r>
              <a:rPr lang="lt-LT" sz="2400" dirty="0" err="1"/>
              <a:t>traditions</a:t>
            </a:r>
            <a:r>
              <a:rPr lang="lt-LT" sz="2400" dirty="0"/>
              <a:t> </a:t>
            </a:r>
            <a:r>
              <a:rPr lang="lt-LT" sz="2400" dirty="0" err="1" smtClean="0"/>
              <a:t>populaires</a:t>
            </a:r>
            <a:r>
              <a:rPr lang="lt-LT" sz="2400" dirty="0" smtClean="0"/>
              <a:t>„</a:t>
            </a:r>
          </a:p>
          <a:p>
            <a:endParaRPr lang="lt-LT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23" t="17236" r="8152" b="7528"/>
          <a:stretch/>
        </p:blipFill>
        <p:spPr>
          <a:xfrm>
            <a:off x="4411724" y="1628800"/>
            <a:ext cx="4192723" cy="2736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955"/>
          <a:stretch/>
        </p:blipFill>
        <p:spPr>
          <a:xfrm>
            <a:off x="539552" y="1628800"/>
            <a:ext cx="4053412" cy="27363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35" t="-1214" r="-35" b="24765"/>
          <a:stretch/>
        </p:blipFill>
        <p:spPr>
          <a:xfrm>
            <a:off x="2466466" y="4365104"/>
            <a:ext cx="4211067" cy="23414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29719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/>
              <a:t>Les </a:t>
            </a:r>
            <a:r>
              <a:rPr lang="lt-LT" dirty="0" err="1"/>
              <a:t>objectifs</a:t>
            </a:r>
            <a:r>
              <a:rPr lang="lt-LT" dirty="0"/>
              <a:t> </a:t>
            </a:r>
            <a:r>
              <a:rPr lang="lt-LT" dirty="0" err="1"/>
              <a:t>de</a:t>
            </a:r>
            <a:r>
              <a:rPr lang="lt-LT" dirty="0"/>
              <a:t> </a:t>
            </a:r>
            <a:r>
              <a:rPr lang="lt-LT" dirty="0" err="1"/>
              <a:t>cette</a:t>
            </a:r>
            <a:r>
              <a:rPr lang="lt-LT" dirty="0"/>
              <a:t> </a:t>
            </a:r>
            <a:r>
              <a:rPr lang="lt-LT" dirty="0" err="1"/>
              <a:t>troisième</a:t>
            </a:r>
            <a:r>
              <a:rPr lang="lt-LT" dirty="0"/>
              <a:t> </a:t>
            </a:r>
            <a:r>
              <a:rPr lang="lt-LT" dirty="0" err="1"/>
              <a:t>rencontre</a:t>
            </a:r>
            <a:r>
              <a:rPr lang="lt-LT" dirty="0"/>
              <a:t> </a:t>
            </a:r>
            <a:r>
              <a:rPr lang="lt-LT" dirty="0" err="1"/>
              <a:t>des</a:t>
            </a:r>
            <a:r>
              <a:rPr lang="lt-LT" dirty="0"/>
              <a:t> </a:t>
            </a:r>
            <a:r>
              <a:rPr lang="lt-LT" dirty="0" err="1"/>
              <a:t>partenaires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sz="2400" dirty="0"/>
              <a:t>- </a:t>
            </a:r>
            <a:r>
              <a:rPr lang="lt-LT" sz="2400" dirty="0" err="1"/>
              <a:t>la</a:t>
            </a:r>
            <a:r>
              <a:rPr lang="lt-LT" sz="2400" dirty="0"/>
              <a:t> </a:t>
            </a:r>
            <a:r>
              <a:rPr lang="lt-LT" sz="2400" dirty="0" err="1"/>
              <a:t>Lituanie</a:t>
            </a:r>
            <a:r>
              <a:rPr lang="lt-LT" sz="2400" dirty="0"/>
              <a:t>, notre </a:t>
            </a:r>
            <a:r>
              <a:rPr lang="lt-LT" sz="2400" dirty="0" err="1"/>
              <a:t>ville</a:t>
            </a:r>
            <a:r>
              <a:rPr lang="lt-LT" sz="2400" dirty="0"/>
              <a:t> Šeduva et notre </a:t>
            </a:r>
            <a:r>
              <a:rPr lang="lt-LT" sz="2400" dirty="0" err="1"/>
              <a:t>région</a:t>
            </a:r>
            <a:r>
              <a:rPr lang="lt-LT" sz="2400" dirty="0"/>
              <a:t>;</a:t>
            </a:r>
          </a:p>
          <a:p>
            <a:r>
              <a:rPr lang="lt-LT" sz="2400" dirty="0"/>
              <a:t>- </a:t>
            </a:r>
            <a:r>
              <a:rPr lang="lt-LT" sz="2400" dirty="0" err="1"/>
              <a:t>des</a:t>
            </a:r>
            <a:r>
              <a:rPr lang="lt-LT" sz="2400" dirty="0"/>
              <a:t> </a:t>
            </a:r>
            <a:r>
              <a:rPr lang="lt-LT" sz="2400" dirty="0" err="1"/>
              <a:t>jeux</a:t>
            </a:r>
            <a:r>
              <a:rPr lang="lt-LT" sz="2400" dirty="0"/>
              <a:t> </a:t>
            </a:r>
            <a:r>
              <a:rPr lang="lt-LT" sz="2400" dirty="0" err="1"/>
              <a:t>de</a:t>
            </a:r>
            <a:r>
              <a:rPr lang="lt-LT" sz="2400" dirty="0"/>
              <a:t> </a:t>
            </a:r>
            <a:r>
              <a:rPr lang="lt-LT" sz="2400" dirty="0" err="1"/>
              <a:t>plein</a:t>
            </a:r>
            <a:r>
              <a:rPr lang="lt-LT" sz="2400" dirty="0"/>
              <a:t> </a:t>
            </a:r>
            <a:r>
              <a:rPr lang="lt-LT" sz="2400" dirty="0" err="1"/>
              <a:t>air</a:t>
            </a:r>
            <a:r>
              <a:rPr lang="lt-LT" sz="2400" dirty="0"/>
              <a:t> et </a:t>
            </a:r>
            <a:r>
              <a:rPr lang="lt-LT" sz="2400" dirty="0" err="1"/>
              <a:t>des</a:t>
            </a:r>
            <a:r>
              <a:rPr lang="lt-LT" sz="2400" dirty="0"/>
              <a:t> </a:t>
            </a:r>
            <a:r>
              <a:rPr lang="lt-LT" sz="2400" dirty="0" err="1"/>
              <a:t>jeux</a:t>
            </a:r>
            <a:r>
              <a:rPr lang="lt-LT" sz="2400" dirty="0"/>
              <a:t> </a:t>
            </a:r>
            <a:r>
              <a:rPr lang="lt-LT" sz="2400" dirty="0" err="1"/>
              <a:t>de</a:t>
            </a:r>
            <a:r>
              <a:rPr lang="lt-LT" sz="2400" dirty="0"/>
              <a:t> </a:t>
            </a:r>
            <a:r>
              <a:rPr lang="lt-LT" sz="2400" dirty="0" err="1"/>
              <a:t>table</a:t>
            </a:r>
            <a:r>
              <a:rPr lang="lt-LT" sz="2400" dirty="0"/>
              <a:t> </a:t>
            </a:r>
            <a:r>
              <a:rPr lang="lt-LT" sz="2400" dirty="0" err="1"/>
              <a:t>lituaniens</a:t>
            </a:r>
            <a:r>
              <a:rPr lang="lt-LT" sz="2400" dirty="0"/>
              <a:t>, </a:t>
            </a:r>
            <a:r>
              <a:rPr lang="lt-LT" sz="2400" dirty="0" err="1"/>
              <a:t>des</a:t>
            </a:r>
            <a:r>
              <a:rPr lang="lt-LT" sz="2400" dirty="0"/>
              <a:t> </a:t>
            </a:r>
            <a:r>
              <a:rPr lang="lt-LT" sz="2400" dirty="0" err="1"/>
              <a:t>contes</a:t>
            </a:r>
            <a:r>
              <a:rPr lang="lt-LT" sz="2400" dirty="0"/>
              <a:t> et </a:t>
            </a:r>
            <a:r>
              <a:rPr lang="lt-LT" sz="2400" dirty="0" err="1"/>
              <a:t>des</a:t>
            </a:r>
            <a:r>
              <a:rPr lang="lt-LT" sz="2400" dirty="0"/>
              <a:t> </a:t>
            </a:r>
            <a:r>
              <a:rPr lang="lt-LT" sz="2400" dirty="0" err="1"/>
              <a:t>traditions</a:t>
            </a:r>
            <a:r>
              <a:rPr lang="lt-LT" sz="2400" dirty="0"/>
              <a:t> </a:t>
            </a:r>
            <a:r>
              <a:rPr lang="lt-LT" sz="2400" dirty="0" err="1"/>
              <a:t>populaires</a:t>
            </a:r>
            <a:r>
              <a:rPr lang="lt-LT" sz="2400" dirty="0"/>
              <a:t> </a:t>
            </a:r>
            <a:r>
              <a:rPr lang="lt-LT" sz="2400" dirty="0" err="1"/>
              <a:t>de</a:t>
            </a:r>
            <a:r>
              <a:rPr lang="lt-LT" sz="2400" dirty="0"/>
              <a:t> </a:t>
            </a:r>
            <a:r>
              <a:rPr lang="lt-LT" sz="2400" dirty="0" err="1"/>
              <a:t>Lituanie</a:t>
            </a:r>
            <a:r>
              <a:rPr lang="lt-LT" sz="2400" dirty="0"/>
              <a:t>.</a:t>
            </a:r>
          </a:p>
          <a:p>
            <a:r>
              <a:rPr lang="lt-LT" sz="2400" dirty="0"/>
              <a:t>- </a:t>
            </a:r>
            <a:r>
              <a:rPr lang="lt-LT" sz="2400" dirty="0" err="1"/>
              <a:t>le</a:t>
            </a:r>
            <a:r>
              <a:rPr lang="lt-LT" sz="2400" dirty="0"/>
              <a:t> </a:t>
            </a:r>
            <a:r>
              <a:rPr lang="lt-LT" sz="2400" dirty="0" err="1"/>
              <a:t>système</a:t>
            </a:r>
            <a:r>
              <a:rPr lang="lt-LT" sz="2400" dirty="0"/>
              <a:t> </a:t>
            </a:r>
            <a:r>
              <a:rPr lang="lt-LT" sz="2400" dirty="0" err="1"/>
              <a:t>éducatif</a:t>
            </a:r>
            <a:r>
              <a:rPr lang="lt-LT" sz="2400" dirty="0"/>
              <a:t> </a:t>
            </a:r>
            <a:r>
              <a:rPr lang="lt-LT" sz="2400" dirty="0" err="1"/>
              <a:t>de</a:t>
            </a:r>
            <a:r>
              <a:rPr lang="lt-LT" sz="2400" dirty="0"/>
              <a:t> </a:t>
            </a:r>
            <a:r>
              <a:rPr lang="lt-LT" sz="2400" dirty="0" err="1"/>
              <a:t>Lituanie</a:t>
            </a:r>
            <a:r>
              <a:rPr lang="lt-LT" sz="2400" dirty="0"/>
              <a:t>.</a:t>
            </a:r>
          </a:p>
          <a:p>
            <a:pPr marL="0" indent="0">
              <a:buNone/>
            </a:pPr>
            <a:endParaRPr lang="lt-L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606551"/>
            <a:ext cx="3606924" cy="2705193"/>
          </a:xfrm>
          <a:prstGeom prst="rect">
            <a:avLst/>
          </a:prstGeom>
          <a:ln w="190500" cap="sq">
            <a:solidFill>
              <a:schemeClr val="accent6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37283291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/>
          <a:lstStyle/>
          <a:p>
            <a:pPr marL="0" indent="0">
              <a:buNone/>
            </a:pPr>
            <a:r>
              <a:rPr lang="lt-LT" dirty="0" err="1"/>
              <a:t>Pour</a:t>
            </a:r>
            <a:r>
              <a:rPr lang="lt-LT" dirty="0"/>
              <a:t> </a:t>
            </a:r>
            <a:r>
              <a:rPr lang="lt-LT" dirty="0" err="1"/>
              <a:t>bien</a:t>
            </a:r>
            <a:r>
              <a:rPr lang="lt-LT" dirty="0"/>
              <a:t> </a:t>
            </a:r>
            <a:r>
              <a:rPr lang="lt-LT" dirty="0" err="1"/>
              <a:t>faire</a:t>
            </a:r>
            <a:r>
              <a:rPr lang="lt-LT" dirty="0"/>
              <a:t> </a:t>
            </a:r>
            <a:r>
              <a:rPr lang="lt-LT" dirty="0" err="1"/>
              <a:t>connaître</a:t>
            </a:r>
            <a:r>
              <a:rPr lang="lt-LT" dirty="0"/>
              <a:t> et </a:t>
            </a:r>
            <a:r>
              <a:rPr lang="lt-LT" dirty="0" err="1"/>
              <a:t>comprendre</a:t>
            </a:r>
            <a:r>
              <a:rPr lang="lt-LT" dirty="0"/>
              <a:t> </a:t>
            </a:r>
            <a:r>
              <a:rPr lang="lt-LT" dirty="0" err="1"/>
              <a:t>la</a:t>
            </a:r>
            <a:r>
              <a:rPr lang="lt-LT" dirty="0"/>
              <a:t> </a:t>
            </a:r>
            <a:r>
              <a:rPr lang="lt-LT" dirty="0" err="1"/>
              <a:t>vie</a:t>
            </a:r>
            <a:r>
              <a:rPr lang="lt-LT" dirty="0"/>
              <a:t> </a:t>
            </a:r>
            <a:r>
              <a:rPr lang="lt-LT" dirty="0" err="1"/>
              <a:t>de</a:t>
            </a:r>
            <a:r>
              <a:rPr lang="lt-LT" dirty="0"/>
              <a:t> </a:t>
            </a:r>
            <a:r>
              <a:rPr lang="lt-LT" dirty="0" err="1"/>
              <a:t>l'école</a:t>
            </a:r>
            <a:r>
              <a:rPr lang="lt-LT" dirty="0"/>
              <a:t> </a:t>
            </a:r>
            <a:r>
              <a:rPr lang="lt-LT" dirty="0" err="1"/>
              <a:t>maternelle</a:t>
            </a:r>
            <a:r>
              <a:rPr lang="lt-LT" dirty="0"/>
              <a:t> </a:t>
            </a:r>
            <a:r>
              <a:rPr lang="lt-LT" dirty="0" err="1"/>
              <a:t>de</a:t>
            </a:r>
            <a:r>
              <a:rPr lang="lt-LT" dirty="0"/>
              <a:t>  Šeduva, </a:t>
            </a:r>
            <a:r>
              <a:rPr lang="lt-LT" dirty="0" err="1"/>
              <a:t>nous</a:t>
            </a:r>
            <a:r>
              <a:rPr lang="lt-LT" dirty="0"/>
              <a:t> </a:t>
            </a:r>
            <a:r>
              <a:rPr lang="lt-LT" dirty="0" err="1"/>
              <a:t>avons</a:t>
            </a:r>
            <a:r>
              <a:rPr lang="lt-LT" dirty="0"/>
              <a:t> </a:t>
            </a:r>
            <a:r>
              <a:rPr lang="lt-LT" dirty="0" err="1"/>
              <a:t>présenté</a:t>
            </a:r>
            <a:r>
              <a:rPr lang="lt-LT" dirty="0"/>
              <a:t> : </a:t>
            </a:r>
          </a:p>
          <a:p>
            <a:endParaRPr lang="lt-LT" dirty="0"/>
          </a:p>
        </p:txBody>
      </p:sp>
      <p:sp>
        <p:nvSpPr>
          <p:cNvPr id="4" name="Stačiakampis 3"/>
          <p:cNvSpPr/>
          <p:nvPr/>
        </p:nvSpPr>
        <p:spPr>
          <a:xfrm>
            <a:off x="179512" y="1662264"/>
            <a:ext cx="896448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/>
              <a:t>U</a:t>
            </a:r>
            <a:r>
              <a:rPr lang="lt-LT" sz="2400" dirty="0" smtClean="0"/>
              <a:t>n </a:t>
            </a:r>
            <a:r>
              <a:rPr lang="lt-LT" sz="2400" dirty="0" err="1"/>
              <a:t>programme</a:t>
            </a:r>
            <a:r>
              <a:rPr lang="lt-LT" sz="2400" dirty="0"/>
              <a:t> </a:t>
            </a:r>
            <a:r>
              <a:rPr lang="lt-LT" sz="2400" dirty="0" err="1"/>
              <a:t>artistique</a:t>
            </a:r>
            <a:r>
              <a:rPr lang="lt-LT" sz="2400" dirty="0"/>
              <a:t> </a:t>
            </a:r>
            <a:r>
              <a:rPr lang="lt-LT" sz="2400" dirty="0" err="1"/>
              <a:t>des</a:t>
            </a:r>
            <a:r>
              <a:rPr lang="lt-LT" sz="2400" dirty="0"/>
              <a:t> </a:t>
            </a:r>
            <a:r>
              <a:rPr lang="lt-LT" sz="2400" dirty="0" err="1"/>
              <a:t>enfants</a:t>
            </a:r>
            <a:r>
              <a:rPr lang="lt-LT" sz="2400" dirty="0"/>
              <a:t>, </a:t>
            </a:r>
            <a:r>
              <a:rPr lang="lt-LT" sz="2400" dirty="0" err="1"/>
              <a:t>la</a:t>
            </a:r>
            <a:r>
              <a:rPr lang="lt-LT" sz="2400" dirty="0"/>
              <a:t> visite  </a:t>
            </a:r>
            <a:r>
              <a:rPr lang="lt-LT" sz="2400" dirty="0" err="1"/>
              <a:t>des</a:t>
            </a:r>
            <a:r>
              <a:rPr lang="lt-LT" sz="2400" dirty="0"/>
              <a:t> </a:t>
            </a:r>
            <a:r>
              <a:rPr lang="lt-LT" sz="2400" dirty="0" err="1"/>
              <a:t>groupes</a:t>
            </a:r>
            <a:r>
              <a:rPr lang="lt-LT" sz="2400" dirty="0"/>
              <a:t> et </a:t>
            </a:r>
            <a:r>
              <a:rPr lang="lt-LT" sz="2400" dirty="0" err="1"/>
              <a:t>des</a:t>
            </a:r>
            <a:r>
              <a:rPr lang="lt-LT" sz="2400" dirty="0"/>
              <a:t> </a:t>
            </a:r>
            <a:r>
              <a:rPr lang="lt-LT" sz="2400" dirty="0" err="1"/>
              <a:t>extérieurs</a:t>
            </a:r>
            <a:r>
              <a:rPr lang="lt-LT" sz="2400" dirty="0"/>
              <a:t> </a:t>
            </a:r>
            <a:r>
              <a:rPr lang="lt-LT" sz="2400" dirty="0" err="1"/>
              <a:t>de</a:t>
            </a:r>
            <a:r>
              <a:rPr lang="lt-LT" sz="2400" dirty="0"/>
              <a:t> </a:t>
            </a:r>
            <a:r>
              <a:rPr lang="lt-LT" sz="2400" dirty="0" err="1"/>
              <a:t>l'école</a:t>
            </a:r>
            <a:r>
              <a:rPr lang="lt-LT" sz="2400" dirty="0"/>
              <a:t> </a:t>
            </a:r>
            <a:r>
              <a:rPr lang="lt-LT" sz="2400" dirty="0" err="1"/>
              <a:t>maternelle</a:t>
            </a:r>
            <a:r>
              <a:rPr lang="lt-LT" sz="2400" dirty="0"/>
              <a:t>, les </a:t>
            </a:r>
            <a:r>
              <a:rPr lang="lt-LT" sz="2400" dirty="0" err="1"/>
              <a:t>activités</a:t>
            </a:r>
            <a:r>
              <a:rPr lang="lt-LT" sz="2400" dirty="0"/>
              <a:t> </a:t>
            </a:r>
            <a:r>
              <a:rPr lang="lt-LT" sz="2400" dirty="0" err="1"/>
              <a:t>ouvertes</a:t>
            </a:r>
            <a:r>
              <a:rPr lang="lt-LT" sz="2400" dirty="0"/>
              <a:t> </a:t>
            </a:r>
            <a:r>
              <a:rPr lang="lt-LT" sz="2400" dirty="0" err="1"/>
              <a:t>observées</a:t>
            </a:r>
            <a:r>
              <a:rPr lang="lt-LT" sz="2400" dirty="0"/>
              <a:t> </a:t>
            </a:r>
            <a:r>
              <a:rPr lang="lt-LT" sz="2400" dirty="0" err="1"/>
              <a:t>par</a:t>
            </a:r>
            <a:r>
              <a:rPr lang="lt-LT" sz="2400" dirty="0"/>
              <a:t> les </a:t>
            </a:r>
            <a:r>
              <a:rPr lang="lt-LT" sz="2400" dirty="0" err="1"/>
              <a:t>enseignants</a:t>
            </a:r>
            <a:r>
              <a:rPr lang="lt-LT" sz="2400" dirty="0"/>
              <a:t> </a:t>
            </a:r>
            <a:r>
              <a:rPr lang="lt-LT" sz="2400" dirty="0" err="1"/>
              <a:t>des</a:t>
            </a:r>
            <a:r>
              <a:rPr lang="lt-LT" sz="2400" dirty="0"/>
              <a:t> </a:t>
            </a:r>
            <a:r>
              <a:rPr lang="lt-LT" sz="2400" dirty="0" err="1"/>
              <a:t>pays</a:t>
            </a:r>
            <a:r>
              <a:rPr lang="lt-LT" sz="2400" dirty="0"/>
              <a:t> </a:t>
            </a:r>
            <a:r>
              <a:rPr lang="lt-LT" sz="2400" dirty="0" err="1"/>
              <a:t>partenaires</a:t>
            </a:r>
            <a:r>
              <a:rPr lang="lt-LT" sz="2400" dirty="0"/>
              <a:t>. </a:t>
            </a:r>
          </a:p>
          <a:p>
            <a:r>
              <a:rPr lang="lt-LT" sz="2400" dirty="0"/>
              <a:t>Les </a:t>
            </a:r>
            <a:r>
              <a:rPr lang="lt-LT" sz="2400" dirty="0" err="1"/>
              <a:t>partenaires</a:t>
            </a:r>
            <a:r>
              <a:rPr lang="lt-LT" sz="2400" dirty="0"/>
              <a:t> </a:t>
            </a:r>
            <a:r>
              <a:rPr lang="lt-LT" sz="2400" dirty="0" err="1"/>
              <a:t>ont</a:t>
            </a:r>
            <a:r>
              <a:rPr lang="lt-LT" sz="2400" dirty="0"/>
              <a:t> </a:t>
            </a:r>
            <a:r>
              <a:rPr lang="lt-LT" sz="2400" dirty="0" err="1"/>
              <a:t>accompagné</a:t>
            </a:r>
            <a:r>
              <a:rPr lang="lt-LT" sz="2400" dirty="0"/>
              <a:t> les </a:t>
            </a:r>
            <a:r>
              <a:rPr lang="lt-LT" sz="2400" dirty="0" err="1"/>
              <a:t>élèves</a:t>
            </a:r>
            <a:r>
              <a:rPr lang="lt-LT" sz="2400" dirty="0"/>
              <a:t> </a:t>
            </a:r>
            <a:r>
              <a:rPr lang="lt-LT" sz="2400" dirty="0" err="1"/>
              <a:t>de</a:t>
            </a:r>
            <a:r>
              <a:rPr lang="lt-LT" sz="2400" dirty="0"/>
              <a:t> </a:t>
            </a:r>
            <a:r>
              <a:rPr lang="lt-LT" sz="2400" dirty="0" err="1"/>
              <a:t>l’école</a:t>
            </a:r>
            <a:r>
              <a:rPr lang="lt-LT" sz="2400" dirty="0"/>
              <a:t> </a:t>
            </a:r>
            <a:r>
              <a:rPr lang="lt-LT" sz="2400" dirty="0" err="1"/>
              <a:t>maternelle</a:t>
            </a:r>
            <a:r>
              <a:rPr lang="lt-LT" sz="2400" dirty="0"/>
              <a:t>, </a:t>
            </a:r>
            <a:r>
              <a:rPr lang="lt-LT" sz="2400" dirty="0" err="1"/>
              <a:t>dans</a:t>
            </a:r>
            <a:r>
              <a:rPr lang="lt-LT" sz="2400" dirty="0"/>
              <a:t>  </a:t>
            </a:r>
            <a:r>
              <a:rPr lang="lt-LT" sz="2400" dirty="0" err="1"/>
              <a:t>l'excursion</a:t>
            </a:r>
            <a:r>
              <a:rPr lang="lt-LT" sz="2400" dirty="0"/>
              <a:t> </a:t>
            </a:r>
            <a:r>
              <a:rPr lang="lt-LT" sz="2400" dirty="0" err="1"/>
              <a:t>éducative</a:t>
            </a:r>
            <a:r>
              <a:rPr lang="lt-LT" sz="2400" dirty="0"/>
              <a:t>  „</a:t>
            </a:r>
            <a:r>
              <a:rPr lang="lt-LT" sz="2400" dirty="0" err="1"/>
              <a:t>Ville</a:t>
            </a:r>
            <a:r>
              <a:rPr lang="lt-LT" sz="2400" dirty="0"/>
              <a:t> </a:t>
            </a:r>
            <a:r>
              <a:rPr lang="lt-LT" sz="2400" dirty="0" err="1"/>
              <a:t>de</a:t>
            </a:r>
            <a:r>
              <a:rPr lang="lt-LT" sz="2400" dirty="0"/>
              <a:t> Šeduva. </a:t>
            </a:r>
            <a:r>
              <a:rPr lang="lt-LT" sz="2400" dirty="0" err="1"/>
              <a:t>Nous</a:t>
            </a:r>
            <a:r>
              <a:rPr lang="lt-LT" sz="2400" dirty="0"/>
              <a:t> </a:t>
            </a:r>
            <a:r>
              <a:rPr lang="lt-LT" sz="2400" dirty="0" err="1"/>
              <a:t>avons</a:t>
            </a:r>
            <a:r>
              <a:rPr lang="lt-LT" sz="2400" dirty="0"/>
              <a:t> </a:t>
            </a:r>
            <a:r>
              <a:rPr lang="lt-LT" sz="2400" dirty="0" err="1"/>
              <a:t>fait</a:t>
            </a:r>
            <a:r>
              <a:rPr lang="lt-LT" sz="2400" dirty="0"/>
              <a:t> </a:t>
            </a:r>
            <a:r>
              <a:rPr lang="lt-LT" sz="2400" dirty="0" err="1"/>
              <a:t>découvrir</a:t>
            </a:r>
            <a:r>
              <a:rPr lang="lt-LT" sz="2400" dirty="0"/>
              <a:t> à </a:t>
            </a:r>
            <a:r>
              <a:rPr lang="lt-LT" sz="2400" dirty="0" err="1"/>
              <a:t>nos</a:t>
            </a:r>
            <a:r>
              <a:rPr lang="lt-LT" sz="2400" dirty="0"/>
              <a:t> </a:t>
            </a:r>
            <a:r>
              <a:rPr lang="lt-LT" sz="2400" dirty="0" err="1"/>
              <a:t>hôtes</a:t>
            </a:r>
            <a:r>
              <a:rPr lang="lt-LT" sz="2400" dirty="0"/>
              <a:t> les </a:t>
            </a:r>
            <a:r>
              <a:rPr lang="lt-LT" sz="2400" dirty="0" err="1"/>
              <a:t>vieux</a:t>
            </a:r>
            <a:r>
              <a:rPr lang="lt-LT" sz="2400" dirty="0"/>
              <a:t> </a:t>
            </a:r>
            <a:r>
              <a:rPr lang="lt-LT" sz="2400" dirty="0" err="1" smtClean="0"/>
              <a:t>bâtiments</a:t>
            </a:r>
            <a:r>
              <a:rPr lang="lt-LT" sz="2400" dirty="0" smtClean="0"/>
              <a:t>“, </a:t>
            </a:r>
            <a:r>
              <a:rPr lang="lt-LT" sz="2400" dirty="0"/>
              <a:t>les  </a:t>
            </a:r>
            <a:r>
              <a:rPr lang="lt-LT" sz="2400" dirty="0" err="1"/>
              <a:t>jeux</a:t>
            </a:r>
            <a:r>
              <a:rPr lang="lt-LT" sz="2400" dirty="0"/>
              <a:t>  de </a:t>
            </a:r>
            <a:r>
              <a:rPr lang="lt-LT" sz="2400" dirty="0" err="1"/>
              <a:t>musique</a:t>
            </a:r>
            <a:r>
              <a:rPr lang="lt-LT" sz="2400" dirty="0"/>
              <a:t> et de </a:t>
            </a:r>
            <a:r>
              <a:rPr lang="lt-LT" sz="2400" dirty="0" err="1"/>
              <a:t>théâtre</a:t>
            </a:r>
            <a:r>
              <a:rPr lang="lt-LT" sz="2400" dirty="0"/>
              <a:t>  </a:t>
            </a:r>
            <a:r>
              <a:rPr lang="lt-LT" sz="2400" dirty="0" err="1"/>
              <a:t>sur</a:t>
            </a:r>
            <a:r>
              <a:rPr lang="lt-LT" sz="2400" dirty="0"/>
              <a:t> les </a:t>
            </a:r>
            <a:r>
              <a:rPr lang="lt-LT" sz="2400" dirty="0" err="1"/>
              <a:t>chansons</a:t>
            </a:r>
            <a:r>
              <a:rPr lang="lt-LT" sz="2400" dirty="0"/>
              <a:t> </a:t>
            </a:r>
            <a:r>
              <a:rPr lang="lt-LT" sz="2400" dirty="0" err="1"/>
              <a:t>folkloriques</a:t>
            </a:r>
            <a:r>
              <a:rPr lang="lt-LT" sz="2400" dirty="0"/>
              <a:t> </a:t>
            </a:r>
            <a:r>
              <a:rPr lang="lt-LT" sz="2400" dirty="0" err="1"/>
              <a:t>lituaniennes</a:t>
            </a:r>
            <a:r>
              <a:rPr lang="lt-LT" sz="2400" dirty="0"/>
              <a:t>. </a:t>
            </a:r>
            <a:r>
              <a:rPr lang="lt-LT" sz="2400" dirty="0" err="1"/>
              <a:t>Avec</a:t>
            </a:r>
            <a:r>
              <a:rPr lang="lt-LT" sz="2400" dirty="0"/>
              <a:t>  les </a:t>
            </a:r>
            <a:r>
              <a:rPr lang="lt-LT" sz="2400" dirty="0" err="1"/>
              <a:t>petits</a:t>
            </a:r>
            <a:r>
              <a:rPr lang="lt-LT" sz="2400" dirty="0"/>
              <a:t>, </a:t>
            </a:r>
            <a:r>
              <a:rPr lang="lt-LT" sz="2400" dirty="0" err="1"/>
              <a:t>nous</a:t>
            </a:r>
            <a:r>
              <a:rPr lang="lt-LT" sz="2400" dirty="0"/>
              <a:t> </a:t>
            </a:r>
            <a:r>
              <a:rPr lang="lt-LT" sz="2400" dirty="0" err="1"/>
              <a:t>avons</a:t>
            </a:r>
            <a:r>
              <a:rPr lang="lt-LT" sz="2400" dirty="0"/>
              <a:t> </a:t>
            </a:r>
            <a:r>
              <a:rPr lang="lt-LT" sz="2400" dirty="0" err="1"/>
              <a:t>partagé</a:t>
            </a:r>
            <a:r>
              <a:rPr lang="lt-LT" sz="2400" dirty="0"/>
              <a:t> </a:t>
            </a:r>
            <a:r>
              <a:rPr lang="lt-LT" sz="2400" dirty="0" err="1"/>
              <a:t>des</a:t>
            </a:r>
            <a:r>
              <a:rPr lang="lt-LT" sz="2400" dirty="0"/>
              <a:t> </a:t>
            </a:r>
            <a:r>
              <a:rPr lang="lt-LT" sz="2400" dirty="0" err="1"/>
              <a:t>activités</a:t>
            </a:r>
            <a:r>
              <a:rPr lang="lt-LT" sz="2400" dirty="0"/>
              <a:t> </a:t>
            </a:r>
            <a:r>
              <a:rPr lang="lt-LT" sz="2400" dirty="0" err="1"/>
              <a:t>sur</a:t>
            </a:r>
            <a:r>
              <a:rPr lang="lt-LT" sz="2400" dirty="0"/>
              <a:t> </a:t>
            </a:r>
            <a:r>
              <a:rPr lang="lt-LT" sz="2400" dirty="0" err="1"/>
              <a:t>la</a:t>
            </a:r>
            <a:r>
              <a:rPr lang="lt-LT" sz="2400" dirty="0"/>
              <a:t> </a:t>
            </a:r>
            <a:r>
              <a:rPr lang="lt-LT" sz="2400" dirty="0" err="1"/>
              <a:t>population</a:t>
            </a:r>
            <a:r>
              <a:rPr lang="lt-LT" sz="2400" dirty="0"/>
              <a:t> </a:t>
            </a:r>
            <a:r>
              <a:rPr lang="lt-LT" sz="2400" dirty="0" err="1"/>
              <a:t>des</a:t>
            </a:r>
            <a:r>
              <a:rPr lang="lt-LT" sz="2400" dirty="0"/>
              <a:t> </a:t>
            </a:r>
            <a:r>
              <a:rPr lang="lt-LT" sz="2400" dirty="0" err="1"/>
              <a:t>pelouses</a:t>
            </a:r>
            <a:r>
              <a:rPr lang="lt-LT" sz="2400" dirty="0"/>
              <a:t>, </a:t>
            </a:r>
            <a:r>
              <a:rPr lang="lt-LT" sz="2400" dirty="0" err="1"/>
              <a:t>des</a:t>
            </a:r>
            <a:r>
              <a:rPr lang="lt-LT" sz="2400" dirty="0"/>
              <a:t> </a:t>
            </a:r>
            <a:r>
              <a:rPr lang="lt-LT" sz="2400" dirty="0" err="1"/>
              <a:t>activités</a:t>
            </a:r>
            <a:r>
              <a:rPr lang="lt-LT" sz="2400" dirty="0"/>
              <a:t> </a:t>
            </a:r>
            <a:r>
              <a:rPr lang="lt-LT" sz="2400" dirty="0" err="1"/>
              <a:t>musicales</a:t>
            </a:r>
            <a:r>
              <a:rPr lang="lt-LT" sz="2400" dirty="0"/>
              <a:t>, </a:t>
            </a:r>
            <a:r>
              <a:rPr lang="lt-LT" sz="2400" dirty="0" err="1"/>
              <a:t>des</a:t>
            </a:r>
            <a:r>
              <a:rPr lang="lt-LT" sz="2400" dirty="0"/>
              <a:t> </a:t>
            </a:r>
            <a:r>
              <a:rPr lang="lt-LT" sz="2400" dirty="0" err="1"/>
              <a:t>activités</a:t>
            </a:r>
            <a:r>
              <a:rPr lang="lt-LT" sz="2400" dirty="0"/>
              <a:t> </a:t>
            </a:r>
            <a:r>
              <a:rPr lang="lt-LT" sz="2400" dirty="0" err="1"/>
              <a:t>sur</a:t>
            </a:r>
            <a:r>
              <a:rPr lang="lt-LT" sz="2400" dirty="0"/>
              <a:t> les </a:t>
            </a:r>
            <a:r>
              <a:rPr lang="lt-LT" sz="2400" dirty="0" err="1"/>
              <a:t>couleurs</a:t>
            </a:r>
            <a:r>
              <a:rPr lang="lt-LT" sz="2400" dirty="0"/>
              <a:t> </a:t>
            </a:r>
            <a:r>
              <a:rPr lang="lt-LT" sz="2400" dirty="0" err="1"/>
              <a:t>de</a:t>
            </a:r>
            <a:r>
              <a:rPr lang="lt-LT" sz="2400" dirty="0"/>
              <a:t> </a:t>
            </a:r>
            <a:r>
              <a:rPr lang="lt-LT" sz="2400" dirty="0" err="1"/>
              <a:t>l'été</a:t>
            </a:r>
            <a:r>
              <a:rPr lang="lt-LT" sz="2400" dirty="0"/>
              <a:t>, </a:t>
            </a:r>
            <a:r>
              <a:rPr lang="lt-LT" sz="2400" dirty="0" err="1"/>
              <a:t>des</a:t>
            </a:r>
            <a:r>
              <a:rPr lang="lt-LT" sz="2400" dirty="0"/>
              <a:t> </a:t>
            </a:r>
            <a:r>
              <a:rPr lang="lt-LT" sz="2400" dirty="0" err="1"/>
              <a:t>activités</a:t>
            </a:r>
            <a:r>
              <a:rPr lang="lt-LT" sz="2400" dirty="0"/>
              <a:t> </a:t>
            </a:r>
            <a:r>
              <a:rPr lang="lt-LT" sz="2400" dirty="0" err="1"/>
              <a:t>sportives</a:t>
            </a:r>
            <a:r>
              <a:rPr lang="lt-LT" sz="2400" dirty="0"/>
              <a:t> :  </a:t>
            </a:r>
            <a:r>
              <a:rPr lang="lt-LT" sz="2400" dirty="0" err="1"/>
              <a:t>petit</a:t>
            </a:r>
            <a:r>
              <a:rPr lang="lt-LT" sz="2400" dirty="0"/>
              <a:t> </a:t>
            </a:r>
            <a:r>
              <a:rPr lang="lt-LT" sz="2400" dirty="0" err="1"/>
              <a:t>football</a:t>
            </a:r>
            <a:r>
              <a:rPr lang="lt-LT" sz="2400" dirty="0"/>
              <a:t> (3*3).</a:t>
            </a:r>
          </a:p>
          <a:p>
            <a:r>
              <a:rPr lang="lt-LT" sz="2400" dirty="0" err="1"/>
              <a:t>Nous</a:t>
            </a:r>
            <a:r>
              <a:rPr lang="lt-LT" sz="2400" dirty="0"/>
              <a:t> </a:t>
            </a:r>
            <a:r>
              <a:rPr lang="lt-LT" sz="2400" dirty="0" err="1"/>
              <a:t>avons</a:t>
            </a:r>
            <a:r>
              <a:rPr lang="lt-LT" sz="2400" dirty="0"/>
              <a:t> </a:t>
            </a:r>
            <a:r>
              <a:rPr lang="lt-LT" sz="2400" dirty="0" err="1"/>
              <a:t>aussi</a:t>
            </a:r>
            <a:r>
              <a:rPr lang="lt-LT" sz="2400" dirty="0"/>
              <a:t> </a:t>
            </a:r>
            <a:r>
              <a:rPr lang="lt-LT" sz="2400" dirty="0" err="1"/>
              <a:t>présenté</a:t>
            </a:r>
            <a:r>
              <a:rPr lang="lt-LT" sz="2400" dirty="0"/>
              <a:t> </a:t>
            </a:r>
            <a:r>
              <a:rPr lang="lt-LT" sz="2400" dirty="0" err="1"/>
              <a:t>un</a:t>
            </a:r>
            <a:r>
              <a:rPr lang="lt-LT" sz="2400" dirty="0"/>
              <a:t> </a:t>
            </a:r>
            <a:r>
              <a:rPr lang="lt-LT" sz="2400" dirty="0" err="1"/>
              <a:t>projet</a:t>
            </a:r>
            <a:r>
              <a:rPr lang="lt-LT" sz="2400" dirty="0"/>
              <a:t> </a:t>
            </a:r>
            <a:r>
              <a:rPr lang="lt-LT" sz="2400" dirty="0" err="1"/>
              <a:t>de</a:t>
            </a:r>
            <a:r>
              <a:rPr lang="lt-LT" sz="2400" dirty="0"/>
              <a:t> „</a:t>
            </a:r>
            <a:r>
              <a:rPr lang="lt-LT" sz="2400" dirty="0" err="1"/>
              <a:t>jeu</a:t>
            </a:r>
            <a:r>
              <a:rPr lang="lt-LT" sz="2400" dirty="0"/>
              <a:t> </a:t>
            </a:r>
            <a:r>
              <a:rPr lang="lt-LT" sz="2400" dirty="0" err="1"/>
              <a:t>de</a:t>
            </a:r>
            <a:r>
              <a:rPr lang="lt-LT" sz="2400" dirty="0"/>
              <a:t> </a:t>
            </a:r>
            <a:r>
              <a:rPr lang="lt-LT" sz="2400" dirty="0" err="1"/>
              <a:t>l‘oie</a:t>
            </a:r>
            <a:r>
              <a:rPr lang="lt-LT" sz="2400" dirty="0"/>
              <a:t>“ </a:t>
            </a:r>
            <a:r>
              <a:rPr lang="lt-LT" sz="2400" dirty="0" err="1"/>
              <a:t>virtuel</a:t>
            </a:r>
            <a:r>
              <a:rPr lang="lt-LT" sz="2400" dirty="0"/>
              <a:t> </a:t>
            </a:r>
            <a:r>
              <a:rPr lang="lt-LT" sz="2400" dirty="0" err="1"/>
              <a:t>sur</a:t>
            </a:r>
            <a:r>
              <a:rPr lang="lt-LT" sz="2400" dirty="0"/>
              <a:t> </a:t>
            </a:r>
            <a:r>
              <a:rPr lang="lt-LT" sz="2400" dirty="0" err="1"/>
              <a:t>la</a:t>
            </a:r>
            <a:r>
              <a:rPr lang="lt-LT" sz="2400" dirty="0"/>
              <a:t> </a:t>
            </a:r>
            <a:r>
              <a:rPr lang="lt-LT" sz="2400" dirty="0" err="1"/>
              <a:t>Lituanie</a:t>
            </a:r>
            <a:r>
              <a:rPr lang="lt-LT" sz="2400" dirty="0"/>
              <a:t> et </a:t>
            </a:r>
            <a:r>
              <a:rPr lang="lt-LT" sz="2400" dirty="0" err="1"/>
              <a:t>une</a:t>
            </a:r>
            <a:r>
              <a:rPr lang="lt-LT" sz="2400" dirty="0"/>
              <a:t> </a:t>
            </a:r>
            <a:r>
              <a:rPr lang="lt-LT" sz="2400" dirty="0" err="1"/>
              <a:t>fête</a:t>
            </a:r>
            <a:r>
              <a:rPr lang="lt-LT" sz="2400" dirty="0"/>
              <a:t> </a:t>
            </a:r>
            <a:r>
              <a:rPr lang="lt-LT" sz="2400" dirty="0" err="1"/>
              <a:t>des</a:t>
            </a:r>
            <a:r>
              <a:rPr lang="lt-LT" sz="2400" dirty="0"/>
              <a:t> </a:t>
            </a:r>
            <a:r>
              <a:rPr lang="lt-LT" sz="2400" dirty="0" err="1"/>
              <a:t>fleurs</a:t>
            </a:r>
            <a:r>
              <a:rPr lang="lt-LT" sz="2400" dirty="0"/>
              <a:t> </a:t>
            </a:r>
            <a:r>
              <a:rPr lang="lt-LT" sz="2400" dirty="0" err="1"/>
              <a:t>très</a:t>
            </a:r>
            <a:r>
              <a:rPr lang="lt-LT" sz="2400" dirty="0"/>
              <a:t> </a:t>
            </a:r>
            <a:r>
              <a:rPr lang="lt-LT" sz="2400" dirty="0" err="1"/>
              <a:t>réussie</a:t>
            </a:r>
            <a:r>
              <a:rPr lang="lt-LT" sz="2400" dirty="0"/>
              <a:t>. Les </a:t>
            </a:r>
            <a:r>
              <a:rPr lang="lt-LT" sz="2400" dirty="0" err="1"/>
              <a:t>partenaires</a:t>
            </a:r>
            <a:r>
              <a:rPr lang="lt-LT" sz="2400" dirty="0"/>
              <a:t> </a:t>
            </a:r>
            <a:r>
              <a:rPr lang="lt-LT" sz="2400" dirty="0" err="1"/>
              <a:t>ont</a:t>
            </a:r>
            <a:r>
              <a:rPr lang="lt-LT" sz="2400" dirty="0"/>
              <a:t> </a:t>
            </a:r>
            <a:r>
              <a:rPr lang="lt-LT" sz="2400" dirty="0" err="1"/>
              <a:t>présenté</a:t>
            </a:r>
            <a:r>
              <a:rPr lang="lt-LT" sz="2400" dirty="0"/>
              <a:t> </a:t>
            </a:r>
            <a:r>
              <a:rPr lang="lt-LT" sz="2400" dirty="0" err="1"/>
              <a:t>des</a:t>
            </a:r>
            <a:r>
              <a:rPr lang="lt-LT" sz="2400" dirty="0"/>
              <a:t> </a:t>
            </a:r>
            <a:r>
              <a:rPr lang="lt-LT" sz="2400" dirty="0" err="1"/>
              <a:t>activités</a:t>
            </a:r>
            <a:r>
              <a:rPr lang="lt-LT" sz="2400" dirty="0"/>
              <a:t> </a:t>
            </a:r>
            <a:r>
              <a:rPr lang="lt-LT" sz="2400" dirty="0" err="1"/>
              <a:t>diverses</a:t>
            </a:r>
            <a:r>
              <a:rPr lang="lt-LT" sz="2400" dirty="0"/>
              <a:t> </a:t>
            </a:r>
            <a:r>
              <a:rPr lang="lt-LT" sz="2400" dirty="0" err="1"/>
              <a:t>aux</a:t>
            </a:r>
            <a:r>
              <a:rPr lang="lt-LT" sz="2400" dirty="0"/>
              <a:t> </a:t>
            </a:r>
            <a:r>
              <a:rPr lang="lt-LT" sz="2400" dirty="0" err="1"/>
              <a:t>enfants</a:t>
            </a:r>
            <a:r>
              <a:rPr lang="lt-LT" sz="2400" dirty="0"/>
              <a:t>.  </a:t>
            </a:r>
          </a:p>
        </p:txBody>
      </p:sp>
    </p:spTree>
    <p:extLst>
      <p:ext uri="{BB962C8B-B14F-4D97-AF65-F5344CB8AC3E}">
        <p14:creationId xmlns="" xmlns:p14="http://schemas.microsoft.com/office/powerpoint/2010/main" val="3419413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116632"/>
            <a:ext cx="4572000" cy="2376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949361" y="115239"/>
            <a:ext cx="3816425" cy="28518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67544" y="2551627"/>
            <a:ext cx="3699187" cy="23428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032" t="21664" b="11464"/>
          <a:stretch/>
        </p:blipFill>
        <p:spPr>
          <a:xfrm>
            <a:off x="4355976" y="2636114"/>
            <a:ext cx="4519296" cy="2520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469266" y="4914148"/>
            <a:ext cx="2331917" cy="178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934138"/>
            <a:ext cx="2600722" cy="17624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18159" t="14810" r="2694"/>
          <a:stretch/>
        </p:blipFill>
        <p:spPr>
          <a:xfrm>
            <a:off x="885640" y="4809870"/>
            <a:ext cx="2448271" cy="19756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936912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009531"/>
          </a:xfrm>
        </p:spPr>
        <p:txBody>
          <a:bodyPr/>
          <a:lstStyle/>
          <a:p>
            <a:pPr marL="0" indent="0">
              <a:buNone/>
            </a:pPr>
            <a:r>
              <a:rPr lang="lt-LT" dirty="0" err="1"/>
              <a:t>Pour</a:t>
            </a:r>
            <a:r>
              <a:rPr lang="lt-LT" dirty="0"/>
              <a:t> </a:t>
            </a:r>
            <a:r>
              <a:rPr lang="lt-LT" dirty="0" err="1"/>
              <a:t>présenter</a:t>
            </a:r>
            <a:r>
              <a:rPr lang="lt-LT" dirty="0"/>
              <a:t> </a:t>
            </a:r>
            <a:r>
              <a:rPr lang="lt-LT" dirty="0" err="1"/>
              <a:t>le</a:t>
            </a:r>
            <a:r>
              <a:rPr lang="lt-LT" dirty="0"/>
              <a:t> </a:t>
            </a:r>
            <a:r>
              <a:rPr lang="lt-LT" dirty="0" err="1"/>
              <a:t>système</a:t>
            </a:r>
            <a:r>
              <a:rPr lang="lt-LT" dirty="0"/>
              <a:t> </a:t>
            </a:r>
            <a:r>
              <a:rPr lang="lt-LT" dirty="0" err="1"/>
              <a:t>d'éducatif</a:t>
            </a:r>
            <a:r>
              <a:rPr lang="lt-LT" dirty="0"/>
              <a:t> </a:t>
            </a:r>
            <a:r>
              <a:rPr lang="lt-LT" dirty="0" err="1"/>
              <a:t>lituanien</a:t>
            </a:r>
            <a:r>
              <a:rPr lang="lt-LT" dirty="0"/>
              <a:t> </a:t>
            </a:r>
            <a:r>
              <a:rPr lang="lt-LT" dirty="0" err="1"/>
              <a:t>ont</a:t>
            </a:r>
            <a:r>
              <a:rPr lang="lt-LT" dirty="0"/>
              <a:t> </a:t>
            </a:r>
            <a:r>
              <a:rPr lang="lt-LT" dirty="0" err="1"/>
              <a:t>été</a:t>
            </a:r>
            <a:r>
              <a:rPr lang="lt-LT" dirty="0"/>
              <a:t> </a:t>
            </a:r>
            <a:r>
              <a:rPr lang="lt-LT" dirty="0" err="1"/>
              <a:t>proposées</a:t>
            </a:r>
            <a:r>
              <a:rPr lang="lt-LT" dirty="0"/>
              <a:t>:</a:t>
            </a:r>
          </a:p>
          <a:p>
            <a:endParaRPr lang="lt-LT" dirty="0"/>
          </a:p>
        </p:txBody>
      </p:sp>
      <p:sp>
        <p:nvSpPr>
          <p:cNvPr id="4" name="Stačiakampis 3"/>
          <p:cNvSpPr/>
          <p:nvPr/>
        </p:nvSpPr>
        <p:spPr>
          <a:xfrm>
            <a:off x="395536" y="1196752"/>
            <a:ext cx="82912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t-LT" sz="2400" dirty="0" err="1"/>
              <a:t>une</a:t>
            </a:r>
            <a:r>
              <a:rPr lang="lt-LT" sz="2400" dirty="0"/>
              <a:t> </a:t>
            </a:r>
            <a:r>
              <a:rPr lang="lt-LT" sz="2400" dirty="0" err="1"/>
              <a:t>conférence</a:t>
            </a:r>
            <a:r>
              <a:rPr lang="lt-LT" sz="2400" dirty="0"/>
              <a:t> </a:t>
            </a:r>
            <a:r>
              <a:rPr lang="lt-LT" sz="2400" dirty="0" err="1"/>
              <a:t>sur</a:t>
            </a:r>
            <a:r>
              <a:rPr lang="lt-LT" sz="2400" dirty="0"/>
              <a:t> </a:t>
            </a:r>
            <a:r>
              <a:rPr lang="lt-LT" sz="2400" dirty="0" err="1"/>
              <a:t>le</a:t>
            </a:r>
            <a:r>
              <a:rPr lang="lt-LT" sz="2400" dirty="0"/>
              <a:t> </a:t>
            </a:r>
            <a:r>
              <a:rPr lang="lt-LT" sz="2400" dirty="0" err="1"/>
              <a:t>système</a:t>
            </a:r>
            <a:r>
              <a:rPr lang="lt-LT" sz="2400" dirty="0"/>
              <a:t> </a:t>
            </a:r>
            <a:r>
              <a:rPr lang="lt-LT" sz="2400" dirty="0" err="1"/>
              <a:t>éducatif</a:t>
            </a:r>
            <a:r>
              <a:rPr lang="lt-LT" sz="2400" dirty="0"/>
              <a:t> </a:t>
            </a:r>
            <a:r>
              <a:rPr lang="lt-LT" sz="2400" dirty="0" err="1"/>
              <a:t>en</a:t>
            </a:r>
            <a:r>
              <a:rPr lang="lt-LT" sz="2400" dirty="0"/>
              <a:t> </a:t>
            </a:r>
            <a:r>
              <a:rPr lang="lt-LT" sz="2400" dirty="0" err="1"/>
              <a:t>Lituanie</a:t>
            </a:r>
            <a:r>
              <a:rPr lang="lt-LT" sz="2400" dirty="0"/>
              <a:t>, </a:t>
            </a:r>
            <a:r>
              <a:rPr lang="lt-LT" sz="2400" dirty="0" err="1"/>
              <a:t>présentée</a:t>
            </a:r>
            <a:r>
              <a:rPr lang="lt-LT" sz="2400" dirty="0"/>
              <a:t> </a:t>
            </a:r>
            <a:r>
              <a:rPr lang="lt-LT" sz="2400" dirty="0" err="1"/>
              <a:t>par</a:t>
            </a:r>
            <a:r>
              <a:rPr lang="lt-LT" sz="2400" dirty="0"/>
              <a:t> </a:t>
            </a:r>
            <a:r>
              <a:rPr lang="lt-LT" sz="2400" dirty="0" err="1"/>
              <a:t>Mme</a:t>
            </a:r>
            <a:r>
              <a:rPr lang="lt-LT" sz="2400" dirty="0"/>
              <a:t> </a:t>
            </a:r>
            <a:r>
              <a:rPr lang="lt-LT" sz="2400" dirty="0" err="1"/>
              <a:t>l’Inspectrice</a:t>
            </a:r>
            <a:r>
              <a:rPr lang="lt-LT" sz="2400" dirty="0"/>
              <a:t> </a:t>
            </a:r>
            <a:r>
              <a:rPr lang="lt-LT" sz="2400" dirty="0" err="1"/>
              <a:t>de</a:t>
            </a:r>
            <a:r>
              <a:rPr lang="lt-LT" sz="2400" dirty="0"/>
              <a:t> </a:t>
            </a:r>
            <a:r>
              <a:rPr lang="lt-LT" sz="2400" dirty="0" err="1"/>
              <a:t>l’Education</a:t>
            </a:r>
            <a:r>
              <a:rPr lang="lt-LT" sz="2400" dirty="0"/>
              <a:t>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t-LT" sz="2400" dirty="0"/>
              <a:t>les </a:t>
            </a:r>
            <a:r>
              <a:rPr lang="lt-LT" sz="2400" dirty="0" err="1"/>
              <a:t>activités</a:t>
            </a:r>
            <a:r>
              <a:rPr lang="lt-LT" sz="2400" dirty="0"/>
              <a:t> et les </a:t>
            </a:r>
            <a:r>
              <a:rPr lang="lt-LT" sz="2400" dirty="0" err="1"/>
              <a:t>différentes</a:t>
            </a:r>
            <a:r>
              <a:rPr lang="lt-LT" sz="2400" dirty="0"/>
              <a:t> </a:t>
            </a:r>
            <a:r>
              <a:rPr lang="lt-LT" sz="2400" dirty="0" err="1"/>
              <a:t>présentations</a:t>
            </a:r>
            <a:r>
              <a:rPr lang="lt-LT" sz="2400" dirty="0"/>
              <a:t> </a:t>
            </a:r>
            <a:r>
              <a:rPr lang="lt-LT" sz="2400" dirty="0" err="1"/>
              <a:t>au</a:t>
            </a:r>
            <a:r>
              <a:rPr lang="lt-LT" sz="2400" dirty="0"/>
              <a:t> </a:t>
            </a:r>
            <a:r>
              <a:rPr lang="lt-LT" sz="2400" dirty="0" err="1"/>
              <a:t>lycée</a:t>
            </a:r>
            <a:r>
              <a:rPr lang="lt-LT" sz="2400" dirty="0"/>
              <a:t> </a:t>
            </a:r>
            <a:r>
              <a:rPr lang="lt-LT" sz="2400" dirty="0" err="1"/>
              <a:t>de</a:t>
            </a:r>
            <a:r>
              <a:rPr lang="lt-LT" sz="2400" dirty="0"/>
              <a:t> Šeduva;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t-LT" sz="2400" dirty="0" err="1"/>
              <a:t>la</a:t>
            </a:r>
            <a:r>
              <a:rPr lang="lt-LT" sz="2400" dirty="0"/>
              <a:t> visite </a:t>
            </a:r>
            <a:r>
              <a:rPr lang="lt-LT" sz="2400" dirty="0" err="1"/>
              <a:t>de</a:t>
            </a:r>
            <a:r>
              <a:rPr lang="lt-LT" sz="2400" dirty="0"/>
              <a:t> </a:t>
            </a:r>
            <a:r>
              <a:rPr lang="lt-LT" sz="2400" dirty="0" err="1"/>
              <a:t>l'école</a:t>
            </a:r>
            <a:r>
              <a:rPr lang="lt-LT" sz="2400" dirty="0"/>
              <a:t> </a:t>
            </a:r>
            <a:r>
              <a:rPr lang="lt-LT" sz="2400" dirty="0" err="1"/>
              <a:t>maternelle</a:t>
            </a:r>
            <a:r>
              <a:rPr lang="lt-LT" sz="2400" dirty="0"/>
              <a:t> </a:t>
            </a:r>
            <a:r>
              <a:rPr lang="lt-LT" sz="2400" dirty="0" err="1"/>
              <a:t>de</a:t>
            </a:r>
            <a:r>
              <a:rPr lang="lt-LT" sz="2400" dirty="0"/>
              <a:t> Pakruojis.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303" r="6332" b="3888"/>
          <a:stretch/>
        </p:blipFill>
        <p:spPr>
          <a:xfrm>
            <a:off x="4788024" y="3212976"/>
            <a:ext cx="3954147" cy="23042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091" r="3603" b="12381"/>
          <a:stretch/>
        </p:blipFill>
        <p:spPr>
          <a:xfrm>
            <a:off x="251520" y="3212976"/>
            <a:ext cx="4521511" cy="23042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899105"/>
            <a:ext cx="2592288" cy="1943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275077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/>
          <a:lstStyle/>
          <a:p>
            <a:pPr marL="0" indent="0">
              <a:buNone/>
            </a:pPr>
            <a:r>
              <a:rPr lang="lt-LT" sz="2800" dirty="0" err="1"/>
              <a:t>Pour</a:t>
            </a:r>
            <a:r>
              <a:rPr lang="lt-LT" sz="2800" dirty="0"/>
              <a:t> </a:t>
            </a:r>
            <a:r>
              <a:rPr lang="lt-LT" sz="2800" dirty="0" err="1"/>
              <a:t>présenter</a:t>
            </a:r>
            <a:r>
              <a:rPr lang="lt-LT" sz="2800" dirty="0"/>
              <a:t> les </a:t>
            </a:r>
            <a:r>
              <a:rPr lang="lt-LT" sz="2800" dirty="0" err="1"/>
              <a:t>jeux</a:t>
            </a:r>
            <a:r>
              <a:rPr lang="lt-LT" sz="2800" dirty="0"/>
              <a:t> et les </a:t>
            </a:r>
            <a:r>
              <a:rPr lang="lt-LT" sz="2800" dirty="0" err="1"/>
              <a:t>traditions</a:t>
            </a:r>
            <a:r>
              <a:rPr lang="lt-LT" sz="2800" dirty="0"/>
              <a:t> </a:t>
            </a:r>
            <a:r>
              <a:rPr lang="lt-LT" sz="2800" dirty="0" err="1"/>
              <a:t>populaires</a:t>
            </a:r>
            <a:r>
              <a:rPr lang="lt-LT" sz="2800" dirty="0"/>
              <a:t> </a:t>
            </a:r>
            <a:r>
              <a:rPr lang="lt-LT" sz="2800" dirty="0" err="1"/>
              <a:t>de</a:t>
            </a:r>
            <a:r>
              <a:rPr lang="lt-LT" sz="2800" dirty="0"/>
              <a:t> </a:t>
            </a:r>
            <a:r>
              <a:rPr lang="lt-LT" sz="2800" dirty="0" err="1"/>
              <a:t>Lituanie</a:t>
            </a:r>
            <a:r>
              <a:rPr lang="lt-LT" sz="2800" dirty="0"/>
              <a:t> </a:t>
            </a:r>
            <a:r>
              <a:rPr lang="lt-LT" sz="2800" dirty="0" err="1"/>
              <a:t>ont</a:t>
            </a:r>
            <a:r>
              <a:rPr lang="lt-LT" sz="2800" dirty="0"/>
              <a:t> </a:t>
            </a:r>
            <a:r>
              <a:rPr lang="lt-LT" sz="2800" dirty="0" err="1"/>
              <a:t>été</a:t>
            </a:r>
            <a:r>
              <a:rPr lang="lt-LT" sz="2800" dirty="0"/>
              <a:t> </a:t>
            </a:r>
            <a:r>
              <a:rPr lang="lt-LT" sz="2800" dirty="0" err="1"/>
              <a:t>proposés</a:t>
            </a:r>
            <a:r>
              <a:rPr lang="lt-LT" sz="2800" dirty="0"/>
              <a:t> :</a:t>
            </a:r>
          </a:p>
          <a:p>
            <a:endParaRPr lang="lt-LT" dirty="0"/>
          </a:p>
        </p:txBody>
      </p:sp>
      <p:sp>
        <p:nvSpPr>
          <p:cNvPr id="4" name="Stačiakampis 3"/>
          <p:cNvSpPr/>
          <p:nvPr/>
        </p:nvSpPr>
        <p:spPr>
          <a:xfrm>
            <a:off x="611560" y="1196752"/>
            <a:ext cx="80648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t-LT" sz="2400" dirty="0"/>
              <a:t>les </a:t>
            </a:r>
            <a:r>
              <a:rPr lang="lt-LT" sz="2400" dirty="0" err="1"/>
              <a:t>activités</a:t>
            </a:r>
            <a:r>
              <a:rPr lang="lt-LT" sz="2400" dirty="0"/>
              <a:t> </a:t>
            </a:r>
            <a:r>
              <a:rPr lang="lt-LT" sz="2400" dirty="0" err="1"/>
              <a:t>éducatives</a:t>
            </a:r>
            <a:r>
              <a:rPr lang="lt-LT" sz="2400" dirty="0"/>
              <a:t>, les </a:t>
            </a:r>
            <a:r>
              <a:rPr lang="lt-LT" sz="2400" dirty="0" err="1"/>
              <a:t>métiers</a:t>
            </a:r>
            <a:r>
              <a:rPr lang="lt-LT" sz="2400" dirty="0"/>
              <a:t> </a:t>
            </a:r>
            <a:r>
              <a:rPr lang="lt-LT" sz="2400" dirty="0" err="1"/>
              <a:t>traditionnels</a:t>
            </a:r>
            <a:r>
              <a:rPr lang="lt-LT" sz="2400" dirty="0"/>
              <a:t> </a:t>
            </a:r>
            <a:r>
              <a:rPr lang="lt-LT" sz="2400" dirty="0" err="1"/>
              <a:t>lituaniens</a:t>
            </a:r>
            <a:r>
              <a:rPr lang="lt-LT" sz="2400" dirty="0"/>
              <a:t> </a:t>
            </a:r>
            <a:r>
              <a:rPr lang="lt-LT" sz="2400" dirty="0" err="1"/>
              <a:t>pour</a:t>
            </a:r>
            <a:r>
              <a:rPr lang="lt-LT" sz="2400" dirty="0"/>
              <a:t> </a:t>
            </a:r>
            <a:r>
              <a:rPr lang="lt-LT" sz="2400" dirty="0" err="1"/>
              <a:t>des</a:t>
            </a:r>
            <a:r>
              <a:rPr lang="lt-LT" sz="2400" dirty="0"/>
              <a:t> </a:t>
            </a:r>
            <a:r>
              <a:rPr lang="lt-LT" sz="2400" dirty="0" err="1"/>
              <a:t>partenaires</a:t>
            </a:r>
            <a:r>
              <a:rPr lang="lt-LT" sz="2400" dirty="0"/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t-LT" sz="2400" dirty="0" err="1"/>
              <a:t>la</a:t>
            </a:r>
            <a:r>
              <a:rPr lang="lt-LT" sz="2400" dirty="0"/>
              <a:t> </a:t>
            </a:r>
            <a:r>
              <a:rPr lang="lt-LT" sz="2400" dirty="0" err="1"/>
              <a:t>soirée</a:t>
            </a:r>
            <a:r>
              <a:rPr lang="lt-LT" sz="2400" dirty="0"/>
              <a:t> </a:t>
            </a:r>
            <a:r>
              <a:rPr lang="lt-LT" sz="2400" dirty="0" err="1"/>
              <a:t>pour</a:t>
            </a:r>
            <a:r>
              <a:rPr lang="lt-LT" sz="2400" dirty="0"/>
              <a:t> </a:t>
            </a:r>
            <a:r>
              <a:rPr lang="lt-LT" sz="2400" dirty="0" err="1"/>
              <a:t>découvrir</a:t>
            </a:r>
            <a:r>
              <a:rPr lang="lt-LT" sz="2400" dirty="0"/>
              <a:t> </a:t>
            </a:r>
            <a:r>
              <a:rPr lang="lt-LT" sz="2400" dirty="0" err="1"/>
              <a:t>le</a:t>
            </a:r>
            <a:r>
              <a:rPr lang="lt-LT" sz="2400" dirty="0"/>
              <a:t> folklore </a:t>
            </a:r>
            <a:r>
              <a:rPr lang="lt-LT" sz="2400" dirty="0" err="1"/>
              <a:t>de</a:t>
            </a:r>
            <a:r>
              <a:rPr lang="lt-LT" sz="2400" dirty="0"/>
              <a:t> </a:t>
            </a:r>
            <a:r>
              <a:rPr lang="lt-LT" sz="2400" dirty="0" err="1"/>
              <a:t>la</a:t>
            </a:r>
            <a:r>
              <a:rPr lang="lt-LT" sz="2400" dirty="0"/>
              <a:t> </a:t>
            </a:r>
            <a:r>
              <a:rPr lang="lt-LT" sz="2400" dirty="0" err="1"/>
              <a:t>Lituanie</a:t>
            </a:r>
            <a:r>
              <a:rPr lang="lt-LT" sz="2400" dirty="0"/>
              <a:t> </a:t>
            </a:r>
            <a:r>
              <a:rPr lang="lt-LT" sz="2400" dirty="0" err="1"/>
              <a:t>grâce</a:t>
            </a:r>
            <a:r>
              <a:rPr lang="lt-LT" sz="2400" dirty="0"/>
              <a:t> à </a:t>
            </a:r>
            <a:r>
              <a:rPr lang="lt-LT" sz="2400" dirty="0" err="1"/>
              <a:t>un</a:t>
            </a:r>
            <a:r>
              <a:rPr lang="lt-LT" sz="2400" dirty="0"/>
              <a:t> </a:t>
            </a:r>
            <a:r>
              <a:rPr lang="lt-LT" sz="2400" dirty="0" err="1"/>
              <a:t>spectacle</a:t>
            </a:r>
            <a:r>
              <a:rPr lang="lt-LT" sz="2400" dirty="0"/>
              <a:t> </a:t>
            </a:r>
            <a:r>
              <a:rPr lang="lt-LT" sz="2400" dirty="0" err="1"/>
              <a:t>de</a:t>
            </a:r>
            <a:r>
              <a:rPr lang="lt-LT" sz="2400" dirty="0"/>
              <a:t> </a:t>
            </a:r>
            <a:r>
              <a:rPr lang="lt-LT" sz="2400" dirty="0" err="1"/>
              <a:t>danses</a:t>
            </a:r>
            <a:r>
              <a:rPr lang="lt-LT" sz="2400" dirty="0"/>
              <a:t>, </a:t>
            </a:r>
            <a:r>
              <a:rPr lang="lt-LT" sz="2400" dirty="0" err="1"/>
              <a:t>de</a:t>
            </a:r>
            <a:r>
              <a:rPr lang="lt-LT" sz="2400" dirty="0"/>
              <a:t> </a:t>
            </a:r>
            <a:r>
              <a:rPr lang="lt-LT" sz="2400" dirty="0" err="1"/>
              <a:t>chansons</a:t>
            </a:r>
            <a:r>
              <a:rPr lang="lt-LT" sz="2400" dirty="0"/>
              <a:t> et </a:t>
            </a:r>
            <a:r>
              <a:rPr lang="lt-LT" sz="2400" dirty="0" err="1"/>
              <a:t>musiques</a:t>
            </a:r>
            <a:r>
              <a:rPr lang="lt-LT" sz="2400" dirty="0"/>
              <a:t> </a:t>
            </a:r>
            <a:r>
              <a:rPr lang="lt-LT" sz="2400" dirty="0" err="1"/>
              <a:t>avec</a:t>
            </a:r>
            <a:r>
              <a:rPr lang="lt-LT" sz="2400" dirty="0"/>
              <a:t> </a:t>
            </a:r>
            <a:r>
              <a:rPr lang="lt-LT" sz="2400" dirty="0" err="1"/>
              <a:t>des</a:t>
            </a:r>
            <a:r>
              <a:rPr lang="lt-LT" sz="2400" dirty="0"/>
              <a:t> </a:t>
            </a:r>
            <a:r>
              <a:rPr lang="lt-LT" sz="2400" dirty="0" err="1"/>
              <a:t>instruments</a:t>
            </a:r>
            <a:r>
              <a:rPr lang="lt-LT" sz="2400" dirty="0"/>
              <a:t> </a:t>
            </a:r>
            <a:r>
              <a:rPr lang="lt-LT" sz="2400" dirty="0" err="1"/>
              <a:t>traditionnels</a:t>
            </a:r>
            <a:r>
              <a:rPr lang="lt-LT" sz="2400" dirty="0"/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t-LT" sz="2400" dirty="0"/>
              <a:t>à Kleboniškis (</a:t>
            </a:r>
            <a:r>
              <a:rPr lang="lt-LT" sz="2400" dirty="0" err="1"/>
              <a:t>écomusée</a:t>
            </a:r>
            <a:r>
              <a:rPr lang="lt-LT" sz="2400" dirty="0"/>
              <a:t>) : </a:t>
            </a:r>
            <a:r>
              <a:rPr lang="lt-LT" sz="2400" dirty="0" err="1"/>
              <a:t>le</a:t>
            </a:r>
            <a:r>
              <a:rPr lang="lt-LT" sz="2400" dirty="0"/>
              <a:t> </a:t>
            </a:r>
            <a:r>
              <a:rPr lang="lt-LT" sz="2400" dirty="0" err="1"/>
              <a:t>théâtre</a:t>
            </a:r>
            <a:r>
              <a:rPr lang="lt-LT" sz="2400" dirty="0"/>
              <a:t> </a:t>
            </a:r>
            <a:r>
              <a:rPr lang="lt-LT" sz="2400" dirty="0" err="1"/>
              <a:t>des</a:t>
            </a:r>
            <a:r>
              <a:rPr lang="lt-LT" sz="2400" dirty="0"/>
              <a:t> </a:t>
            </a:r>
            <a:r>
              <a:rPr lang="lt-LT" sz="2400" dirty="0" err="1"/>
              <a:t>élèves</a:t>
            </a:r>
            <a:r>
              <a:rPr lang="lt-LT" sz="2400" dirty="0"/>
              <a:t>, </a:t>
            </a:r>
            <a:r>
              <a:rPr lang="lt-LT" sz="2400" dirty="0" err="1"/>
              <a:t>le</a:t>
            </a:r>
            <a:r>
              <a:rPr lang="lt-LT" sz="2400" dirty="0"/>
              <a:t> </a:t>
            </a:r>
            <a:r>
              <a:rPr lang="lt-LT" sz="2400" dirty="0" err="1"/>
              <a:t>concert</a:t>
            </a:r>
            <a:r>
              <a:rPr lang="lt-LT" sz="2400" dirty="0"/>
              <a:t> </a:t>
            </a:r>
            <a:r>
              <a:rPr lang="lt-LT" sz="2400" dirty="0" err="1"/>
              <a:t>de</a:t>
            </a:r>
            <a:r>
              <a:rPr lang="lt-LT" sz="2400" dirty="0"/>
              <a:t> </a:t>
            </a:r>
            <a:r>
              <a:rPr lang="lt-LT" sz="2400" dirty="0" err="1"/>
              <a:t>l'éthnographe</a:t>
            </a:r>
            <a:r>
              <a:rPr lang="lt-LT" sz="2400" dirty="0"/>
              <a:t> „Šeduva“, les </a:t>
            </a:r>
            <a:r>
              <a:rPr lang="lt-LT" sz="2400" dirty="0" err="1"/>
              <a:t>jeux</a:t>
            </a:r>
            <a:r>
              <a:rPr lang="lt-LT" sz="2400" dirty="0"/>
              <a:t> </a:t>
            </a:r>
            <a:r>
              <a:rPr lang="lt-LT" sz="2400" dirty="0" err="1"/>
              <a:t>d'extérieur</a:t>
            </a:r>
            <a:r>
              <a:rPr lang="lt-LT" sz="2400" dirty="0"/>
              <a:t> et les </a:t>
            </a:r>
            <a:r>
              <a:rPr lang="lt-LT" sz="2400" dirty="0" err="1"/>
              <a:t>jeux</a:t>
            </a:r>
            <a:r>
              <a:rPr lang="lt-LT" sz="2400" dirty="0"/>
              <a:t> </a:t>
            </a:r>
            <a:r>
              <a:rPr lang="lt-LT" sz="2400" dirty="0" err="1"/>
              <a:t>de</a:t>
            </a:r>
            <a:r>
              <a:rPr lang="lt-LT" sz="2400" dirty="0"/>
              <a:t> </a:t>
            </a:r>
            <a:r>
              <a:rPr lang="lt-LT" sz="2400" dirty="0" err="1"/>
              <a:t>table</a:t>
            </a:r>
            <a:r>
              <a:rPr lang="lt-LT" sz="2400" dirty="0"/>
              <a:t> </a:t>
            </a:r>
            <a:r>
              <a:rPr lang="lt-LT" sz="2400" dirty="0" err="1"/>
              <a:t>lituaniens</a:t>
            </a:r>
            <a:r>
              <a:rPr lang="lt-LT" sz="2400" dirty="0"/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243740"/>
            <a:ext cx="3237557" cy="2427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36503" y="4233505"/>
            <a:ext cx="4348467" cy="24374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412418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17236" r="-945" b="11169"/>
          <a:stretch/>
        </p:blipFill>
        <p:spPr>
          <a:xfrm>
            <a:off x="179512" y="188640"/>
            <a:ext cx="5040560" cy="26801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79512" y="3019728"/>
            <a:ext cx="4219872" cy="21513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255029" y="257764"/>
            <a:ext cx="3612767" cy="26110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76075" y="3019728"/>
            <a:ext cx="4379627" cy="22757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/>
          <a:srcRect l="15431" t="35437" r="5422" b="9957"/>
          <a:stretch/>
        </p:blipFill>
        <p:spPr>
          <a:xfrm>
            <a:off x="2674319" y="5116267"/>
            <a:ext cx="3312368" cy="17132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15755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/>
          <a:lstStyle/>
          <a:p>
            <a:pPr marL="0" indent="0">
              <a:buNone/>
            </a:pPr>
            <a:r>
              <a:rPr lang="lt-LT" dirty="0" err="1"/>
              <a:t>Pour</a:t>
            </a:r>
            <a:r>
              <a:rPr lang="lt-LT" dirty="0"/>
              <a:t> </a:t>
            </a:r>
            <a:r>
              <a:rPr lang="lt-LT" dirty="0" err="1"/>
              <a:t>présenter</a:t>
            </a:r>
            <a:r>
              <a:rPr lang="lt-LT" dirty="0"/>
              <a:t> </a:t>
            </a:r>
            <a:r>
              <a:rPr lang="lt-LT" dirty="0" err="1"/>
              <a:t>la</a:t>
            </a:r>
            <a:r>
              <a:rPr lang="lt-LT" dirty="0"/>
              <a:t> </a:t>
            </a:r>
            <a:r>
              <a:rPr lang="lt-LT" dirty="0" err="1"/>
              <a:t>Lituanie</a:t>
            </a:r>
            <a:r>
              <a:rPr lang="lt-LT" dirty="0"/>
              <a:t>, notre </a:t>
            </a:r>
            <a:r>
              <a:rPr lang="lt-LT" dirty="0" err="1"/>
              <a:t>ville</a:t>
            </a:r>
            <a:r>
              <a:rPr lang="lt-LT" dirty="0"/>
              <a:t> Šeduva et notre </a:t>
            </a:r>
            <a:r>
              <a:rPr lang="lt-LT" dirty="0" err="1"/>
              <a:t>région</a:t>
            </a:r>
            <a:r>
              <a:rPr lang="lt-LT" dirty="0"/>
              <a:t> </a:t>
            </a:r>
            <a:r>
              <a:rPr lang="lt-LT" dirty="0" err="1"/>
              <a:t>ont</a:t>
            </a:r>
            <a:r>
              <a:rPr lang="lt-LT" dirty="0"/>
              <a:t> </a:t>
            </a:r>
            <a:r>
              <a:rPr lang="lt-LT" dirty="0" err="1"/>
              <a:t>été</a:t>
            </a:r>
            <a:r>
              <a:rPr lang="lt-LT" dirty="0"/>
              <a:t> </a:t>
            </a:r>
            <a:r>
              <a:rPr lang="lt-LT" dirty="0" err="1"/>
              <a:t>proposées</a:t>
            </a:r>
            <a:r>
              <a:rPr lang="lt-LT" dirty="0"/>
              <a:t> :</a:t>
            </a:r>
          </a:p>
          <a:p>
            <a:pPr marL="0" indent="0">
              <a:buNone/>
            </a:pPr>
            <a:endParaRPr lang="lt-LT" dirty="0"/>
          </a:p>
        </p:txBody>
      </p:sp>
      <p:sp>
        <p:nvSpPr>
          <p:cNvPr id="4" name="Stačiakampis 3"/>
          <p:cNvSpPr/>
          <p:nvPr/>
        </p:nvSpPr>
        <p:spPr>
          <a:xfrm>
            <a:off x="755576" y="1340768"/>
            <a:ext cx="77048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t-LT" sz="2400" dirty="0" err="1"/>
              <a:t>la</a:t>
            </a:r>
            <a:r>
              <a:rPr lang="lt-LT" sz="2400" dirty="0"/>
              <a:t> visite </a:t>
            </a:r>
            <a:r>
              <a:rPr lang="lt-LT" sz="2400" dirty="0" err="1"/>
              <a:t>de</a:t>
            </a:r>
            <a:r>
              <a:rPr lang="lt-LT" sz="2400" dirty="0"/>
              <a:t> notre </a:t>
            </a:r>
            <a:r>
              <a:rPr lang="lt-LT" sz="2400" dirty="0" err="1"/>
              <a:t>capitale</a:t>
            </a:r>
            <a:r>
              <a:rPr lang="lt-LT" sz="2400" dirty="0"/>
              <a:t> Vilnius et  </a:t>
            </a:r>
            <a:r>
              <a:rPr lang="lt-LT" sz="2400" dirty="0" err="1"/>
              <a:t>de</a:t>
            </a:r>
            <a:r>
              <a:rPr lang="lt-LT" sz="2400" dirty="0"/>
              <a:t> </a:t>
            </a:r>
            <a:r>
              <a:rPr lang="lt-LT" sz="2400" dirty="0" err="1"/>
              <a:t>la</a:t>
            </a:r>
            <a:r>
              <a:rPr lang="lt-LT" sz="2400" dirty="0"/>
              <a:t> </a:t>
            </a:r>
            <a:r>
              <a:rPr lang="lt-LT" sz="2400" dirty="0" err="1"/>
              <a:t>vieille</a:t>
            </a:r>
            <a:r>
              <a:rPr lang="lt-LT" sz="2400" dirty="0"/>
              <a:t> </a:t>
            </a:r>
            <a:r>
              <a:rPr lang="lt-LT" sz="2400" dirty="0" err="1"/>
              <a:t>ville</a:t>
            </a:r>
            <a:r>
              <a:rPr lang="lt-LT" sz="2400" dirty="0"/>
              <a:t> </a:t>
            </a:r>
            <a:r>
              <a:rPr lang="lt-LT" sz="2400" dirty="0" err="1"/>
              <a:t>de</a:t>
            </a:r>
            <a:r>
              <a:rPr lang="lt-LT" sz="2400" dirty="0"/>
              <a:t> Trakai.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t-LT" sz="2400" dirty="0" err="1"/>
              <a:t>la</a:t>
            </a:r>
            <a:r>
              <a:rPr lang="lt-LT" sz="2400" dirty="0"/>
              <a:t> </a:t>
            </a:r>
            <a:r>
              <a:rPr lang="lt-LT" sz="2400" dirty="0" err="1"/>
              <a:t>réception</a:t>
            </a:r>
            <a:r>
              <a:rPr lang="lt-LT" sz="2400" dirty="0"/>
              <a:t> à </a:t>
            </a:r>
            <a:r>
              <a:rPr lang="lt-LT" sz="2400" dirty="0" err="1"/>
              <a:t>la</a:t>
            </a:r>
            <a:r>
              <a:rPr lang="lt-LT" sz="2400" dirty="0"/>
              <a:t> </a:t>
            </a:r>
            <a:r>
              <a:rPr lang="lt-LT" sz="2400" dirty="0" err="1"/>
              <a:t>mairie</a:t>
            </a:r>
            <a:r>
              <a:rPr lang="lt-LT" sz="2400" dirty="0"/>
              <a:t> </a:t>
            </a:r>
            <a:r>
              <a:rPr lang="lt-LT" sz="2400" dirty="0" err="1"/>
              <a:t>de</a:t>
            </a:r>
            <a:r>
              <a:rPr lang="lt-LT" sz="2400" dirty="0"/>
              <a:t> </a:t>
            </a:r>
            <a:r>
              <a:rPr lang="lt-LT" sz="2400" dirty="0" err="1"/>
              <a:t>Radviliskis</a:t>
            </a:r>
            <a:r>
              <a:rPr lang="lt-LT" sz="2400" dirty="0"/>
              <a:t>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t-LT" sz="2400" dirty="0" err="1"/>
              <a:t>la</a:t>
            </a:r>
            <a:r>
              <a:rPr lang="lt-LT" sz="2400" dirty="0"/>
              <a:t> visite </a:t>
            </a:r>
            <a:r>
              <a:rPr lang="lt-LT" sz="2400" dirty="0" err="1"/>
              <a:t>de</a:t>
            </a:r>
            <a:r>
              <a:rPr lang="lt-LT" sz="2400" dirty="0"/>
              <a:t> </a:t>
            </a:r>
            <a:r>
              <a:rPr lang="lt-LT" sz="2400" dirty="0" err="1"/>
              <a:t>la</a:t>
            </a:r>
            <a:r>
              <a:rPr lang="lt-LT" sz="2400" dirty="0"/>
              <a:t> </a:t>
            </a:r>
            <a:r>
              <a:rPr lang="lt-LT" sz="2400" dirty="0" err="1"/>
              <a:t>Colline</a:t>
            </a:r>
            <a:r>
              <a:rPr lang="lt-LT" sz="2400" dirty="0"/>
              <a:t> </a:t>
            </a:r>
            <a:r>
              <a:rPr lang="lt-LT" sz="2400" dirty="0" err="1"/>
              <a:t>des</a:t>
            </a:r>
            <a:r>
              <a:rPr lang="lt-LT" sz="2400" dirty="0"/>
              <a:t> </a:t>
            </a:r>
            <a:r>
              <a:rPr lang="lt-LT" sz="2400" dirty="0" err="1"/>
              <a:t>Croix</a:t>
            </a:r>
            <a:r>
              <a:rPr lang="lt-LT" sz="2400" dirty="0"/>
              <a:t> et </a:t>
            </a:r>
            <a:r>
              <a:rPr lang="lt-LT" sz="2400" dirty="0" err="1"/>
              <a:t>de</a:t>
            </a:r>
            <a:r>
              <a:rPr lang="lt-LT" sz="2400" dirty="0"/>
              <a:t> </a:t>
            </a:r>
            <a:r>
              <a:rPr lang="lt-LT" sz="2400" dirty="0" err="1"/>
              <a:t>la</a:t>
            </a:r>
            <a:r>
              <a:rPr lang="lt-LT" sz="2400" dirty="0"/>
              <a:t> </a:t>
            </a:r>
            <a:r>
              <a:rPr lang="lt-LT" sz="2400" dirty="0" err="1"/>
              <a:t>ville</a:t>
            </a:r>
            <a:r>
              <a:rPr lang="lt-LT" sz="2400" dirty="0"/>
              <a:t> </a:t>
            </a:r>
            <a:r>
              <a:rPr lang="lt-LT" sz="2400" dirty="0" err="1"/>
              <a:t>de</a:t>
            </a:r>
            <a:r>
              <a:rPr lang="lt-LT" sz="2400" dirty="0"/>
              <a:t> </a:t>
            </a:r>
            <a:r>
              <a:rPr lang="lt-LT" sz="2400" dirty="0" err="1"/>
              <a:t>Siauliai</a:t>
            </a:r>
            <a:r>
              <a:rPr lang="lt-LT" sz="2400" dirty="0"/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lt-LT" sz="2400" dirty="0" err="1"/>
              <a:t>la</a:t>
            </a:r>
            <a:r>
              <a:rPr lang="lt-LT" sz="2400" dirty="0"/>
              <a:t> visite </a:t>
            </a:r>
            <a:r>
              <a:rPr lang="lt-LT" sz="2400" dirty="0" err="1"/>
              <a:t>de</a:t>
            </a:r>
            <a:r>
              <a:rPr lang="lt-LT" sz="2400" dirty="0"/>
              <a:t> </a:t>
            </a:r>
            <a:r>
              <a:rPr lang="lt-LT" sz="2400" dirty="0" err="1"/>
              <a:t>la</a:t>
            </a:r>
            <a:r>
              <a:rPr lang="lt-LT" sz="2400" dirty="0"/>
              <a:t> Kleboniškis (</a:t>
            </a:r>
            <a:r>
              <a:rPr lang="lt-LT" sz="2400" dirty="0" err="1"/>
              <a:t>éthnomusée</a:t>
            </a:r>
            <a:r>
              <a:rPr lang="lt-LT" sz="2400" dirty="0"/>
              <a:t>) et </a:t>
            </a:r>
            <a:r>
              <a:rPr lang="lt-LT" sz="2400" dirty="0" err="1"/>
              <a:t>de</a:t>
            </a:r>
            <a:r>
              <a:rPr lang="lt-LT" sz="2400" dirty="0"/>
              <a:t> </a:t>
            </a:r>
            <a:r>
              <a:rPr lang="lt-LT" sz="2400" dirty="0" err="1"/>
              <a:t>manoirs</a:t>
            </a:r>
            <a:r>
              <a:rPr lang="lt-LT" sz="2400" dirty="0"/>
              <a:t> (</a:t>
            </a:r>
            <a:r>
              <a:rPr lang="lt-LT" sz="2400" dirty="0" err="1" smtClean="0"/>
              <a:t>Burbišk</a:t>
            </a:r>
            <a:r>
              <a:rPr lang="en-US" sz="2400" dirty="0" err="1" smtClean="0"/>
              <a:t>i</a:t>
            </a:r>
            <a:r>
              <a:rPr lang="lt-LT" sz="2400" dirty="0" smtClean="0"/>
              <a:t>s </a:t>
            </a:r>
            <a:r>
              <a:rPr lang="lt-LT" sz="2400" dirty="0"/>
              <a:t>et Pakruojis).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2176" y="3620119"/>
            <a:ext cx="2476500" cy="1857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3634407"/>
            <a:ext cx="2462385" cy="1848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032" y="3634407"/>
            <a:ext cx="2438400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/>
          <a:srcRect l="6913" b="29145"/>
          <a:stretch/>
        </p:blipFill>
        <p:spPr>
          <a:xfrm>
            <a:off x="5810249" y="5032902"/>
            <a:ext cx="3034209" cy="1735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2490716" y="5215283"/>
            <a:ext cx="3240855" cy="15578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03" t="11169" b="3888"/>
          <a:stretch/>
        </p:blipFill>
        <p:spPr>
          <a:xfrm>
            <a:off x="561223" y="5532519"/>
            <a:ext cx="1784389" cy="11788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8696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433</Words>
  <Application>Microsoft Office PowerPoint</Application>
  <PresentationFormat>Demonstracija ekrane (4:3)</PresentationFormat>
  <Paragraphs>24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9</vt:i4>
      </vt:variant>
    </vt:vector>
  </HeadingPairs>
  <TitlesOfParts>
    <vt:vector size="10" baseType="lpstr">
      <vt:lpstr>Office tema</vt:lpstr>
      <vt:lpstr> Journal Comenius      Lituanie </vt:lpstr>
      <vt:lpstr>Skaidrė 2</vt:lpstr>
      <vt:lpstr>Les objectifs de cette troisième rencontre des partenaires</vt:lpstr>
      <vt:lpstr>Skaidrė 4</vt:lpstr>
      <vt:lpstr>Skaidrė 5</vt:lpstr>
      <vt:lpstr>Skaidrė 6</vt:lpstr>
      <vt:lpstr>Skaidrė 7</vt:lpstr>
      <vt:lpstr>Skaidrė 8</vt:lpstr>
      <vt:lpstr>Skaidrė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Mobilité en Lituanie </dc:title>
  <dc:creator>Vartotojas</dc:creator>
  <cp:lastModifiedBy>Intel</cp:lastModifiedBy>
  <cp:revision>19</cp:revision>
  <dcterms:created xsi:type="dcterms:W3CDTF">2015-06-28T12:34:01Z</dcterms:created>
  <dcterms:modified xsi:type="dcterms:W3CDTF">2015-07-09T05:53:26Z</dcterms:modified>
</cp:coreProperties>
</file>